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notesSlides/notesSlide16.xml" ContentType="application/vnd.openxmlformats-officedocument.presentationml.notesSlide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colors49.xml" ContentType="application/vnd.openxmlformats-officedocument.drawingml.diagramColors+xml"/>
  <Override PartName="/ppt/notesSlides/notesSlide41.xml" ContentType="application/vnd.openxmlformats-officedocument.presentationml.notesSlide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Default Extension="xlsx" ContentType="application/vnd.openxmlformats-officedocument.spreadsheetml.sheet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quickStyle50.xml" ContentType="application/vnd.openxmlformats-officedocument.drawingml.diagramStyle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diagrams/layout50.xml" ContentType="application/vnd.openxmlformats-officedocument.drawingml.diagramLayout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quickStyle19.xml" ContentType="application/vnd.openxmlformats-officedocument.drawingml.diagramStyle+xml"/>
  <Override PartName="/ppt/notesSlides/notesSlide18.xml" ContentType="application/vnd.openxmlformats-officedocument.presentationml.notesSlide+xml"/>
  <Override PartName="/ppt/diagrams/data40.xml" ContentType="application/vnd.openxmlformats-officedocument.drawingml.diagramData+xml"/>
  <Default Extension="wmf" ContentType="image/x-wmf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quickStyle44.xml" ContentType="application/vnd.openxmlformats-officedocument.drawingml.diagramStyl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quickStyle22.xml" ContentType="application/vnd.openxmlformats-officedocument.drawingml.diagramStyle+xml"/>
  <Override PartName="/ppt/diagrams/colors29.xml" ContentType="application/vnd.openxmlformats-officedocument.drawingml.diagramColors+xml"/>
  <Override PartName="/ppt/notesSlides/notesSlide21.xml" ContentType="application/vnd.openxmlformats-officedocument.presentationml.notesSlide+xml"/>
  <Override PartName="/ppt/diagrams/layout44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ata49.xml" ContentType="application/vnd.openxmlformats-officedocument.drawingml.diagramData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diagrams/colors50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notesSlides/notesSlide19.xml" ContentType="application/vnd.openxmlformats-officedocument.presentationml.notesSlide+xml"/>
  <Override PartName="/ppt/diagrams/quickStyle49.xml" ContentType="application/vnd.openxmlformats-officedocument.drawingml.diagramStyl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ata41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diagrams/quickStyle27.xml" ContentType="application/vnd.openxmlformats-officedocument.drawingml.diagramStyle+xml"/>
  <Override PartName="/ppt/diagrams/layout38.xml" ContentType="application/vnd.openxmlformats-officedocument.drawingml.diagramLayout+xml"/>
  <Override PartName="/ppt/notesSlides/notesSlide26.xml" ContentType="application/vnd.openxmlformats-officedocument.presentationml.notesSlide+xml"/>
  <Override PartName="/ppt/diagrams/quickStyle45.xml" ContentType="application/vnd.openxmlformats-officedocument.drawingml.diagramStyle+xml"/>
  <Override PartName="/ppt/diagrams/layout49.xml" ContentType="application/vnd.openxmlformats-officedocument.drawingml.diagramLayout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5.xml" ContentType="application/vnd.openxmlformats-officedocument.drawingml.diagramLayout+xml"/>
  <Override PartName="/ppt/diagrams/colors48.xml" ContentType="application/vnd.openxmlformats-officedocument.drawingml.diagramColors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notesSlides/notesSlide23.xml" ContentType="application/vnd.openxmlformats-officedocument.presentationml.notesSlide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layout35.xml" ContentType="application/vnd.openxmlformats-officedocument.drawingml.diagramLayout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0.xml" ContentType="application/vnd.openxmlformats-officedocument.drawingml.diagramData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notesSlides/notesSlide20.xml" ContentType="application/vnd.openxmlformats-officedocument.presentationml.notesSlide+xml"/>
  <Override PartName="/ppt/diagrams/colors39.xml" ContentType="application/vnd.openxmlformats-officedocument.drawingml.diagramColors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quickStyle48.xml" ContentType="application/vnd.openxmlformats-officedocument.drawingml.diagramStyle+xml"/>
  <Override PartName="/ppt/notesSlides/notesSlide36.xml" ContentType="application/vnd.openxmlformats-officedocument.presentationml.notesSlide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notesSlides/notesSlide25.xml" ContentType="application/vnd.openxmlformats-officedocument.presentationml.notesSlide+xml"/>
  <Override PartName="/ppt/diagrams/layout48.xml" ContentType="application/vnd.openxmlformats-officedocument.drawingml.diagram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notesSlides/notesSlide14.xml" ContentType="application/vnd.openxmlformats-officedocument.presentationml.notesSlide+xml"/>
  <Override PartName="/ppt/diagrams/layout37.xml" ContentType="application/vnd.openxmlformats-officedocument.drawingml.diagramLayout+xml"/>
  <Override PartName="/ppt/diagrams/layout15.xml" ContentType="application/vnd.openxmlformats-officedocument.drawingml.diagramLayout+xml"/>
  <Override PartName="/ppt/diagrams/layout26.xml" ContentType="application/vnd.openxmlformats-officedocument.drawingml.diagramLayout+xml"/>
  <Override PartName="/ppt/diagrams/colors47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6" r:id="rId3"/>
    <p:sldId id="433" r:id="rId4"/>
    <p:sldId id="434" r:id="rId5"/>
    <p:sldId id="435" r:id="rId6"/>
    <p:sldId id="437" r:id="rId7"/>
    <p:sldId id="438" r:id="rId8"/>
    <p:sldId id="43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4" r:id="rId22"/>
    <p:sldId id="491" r:id="rId23"/>
    <p:sldId id="482" r:id="rId24"/>
    <p:sldId id="486" r:id="rId25"/>
    <p:sldId id="483" r:id="rId26"/>
    <p:sldId id="485" r:id="rId27"/>
    <p:sldId id="487" r:id="rId28"/>
    <p:sldId id="488" r:id="rId29"/>
    <p:sldId id="489" r:id="rId30"/>
    <p:sldId id="441" r:id="rId31"/>
    <p:sldId id="442" r:id="rId32"/>
    <p:sldId id="443" r:id="rId33"/>
    <p:sldId id="444" r:id="rId34"/>
    <p:sldId id="466" r:id="rId35"/>
    <p:sldId id="445" r:id="rId36"/>
    <p:sldId id="447" r:id="rId37"/>
    <p:sldId id="448" r:id="rId38"/>
    <p:sldId id="450" r:id="rId39"/>
    <p:sldId id="468" r:id="rId40"/>
    <p:sldId id="455" r:id="rId41"/>
    <p:sldId id="490" r:id="rId42"/>
    <p:sldId id="452" r:id="rId43"/>
    <p:sldId id="469" r:id="rId44"/>
  </p:sldIdLst>
  <p:sldSz cx="10801350" cy="72009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E3EF"/>
    <a:srgbClr val="FF3300"/>
    <a:srgbClr val="FB1503"/>
    <a:srgbClr val="FF9999"/>
  </p:clrMru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173" autoAdjust="0"/>
    <p:restoredTop sz="80185" autoAdjust="0"/>
  </p:normalViewPr>
  <p:slideViewPr>
    <p:cSldViewPr>
      <p:cViewPr>
        <p:scale>
          <a:sx n="80" d="100"/>
          <a:sy n="80" d="100"/>
        </p:scale>
        <p:origin x="-2268" y="-258"/>
      </p:cViewPr>
      <p:guideLst>
        <p:guide orient="horz" pos="2268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68"/>
    </p:cViewPr>
  </p:sorter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style val="10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使用平台前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 dirty="0" smtClean="0"/>
                      <a:t>9</a:t>
                    </a:r>
                    <a:r>
                      <a:rPr lang="zh-CN" altLang="en-US" dirty="0" smtClean="0"/>
                      <a:t>千余万</a:t>
                    </a:r>
                    <a:endParaRPr lang="en-US" altLang="en-US" dirty="0"/>
                  </a:p>
                </c:rich>
              </c:tx>
              <c:showVal val="1"/>
            </c:dLbl>
            <c:showVal val="1"/>
          </c:dLbls>
          <c:cat>
            <c:strRef>
              <c:f>Sheet1!$A$2</c:f>
              <c:strCache>
                <c:ptCount val="1"/>
                <c:pt idx="0">
                  <c:v>年租金收入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使用平台后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</a:t>
                    </a:r>
                    <a:r>
                      <a:rPr lang="zh-CN" altLang="en-US" smtClean="0"/>
                      <a:t>亿</a:t>
                    </a:r>
                    <a:endParaRPr lang="en-US" altLang="en-US" dirty="0"/>
                  </a:p>
                </c:rich>
              </c:tx>
              <c:showVal val="1"/>
            </c:dLbl>
            <c:showVal val="1"/>
          </c:dLbls>
          <c:cat>
            <c:strRef>
              <c:f>Sheet1!$A$2</c:f>
              <c:strCache>
                <c:ptCount val="1"/>
                <c:pt idx="0">
                  <c:v>年租金收入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2018年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1.6</a:t>
                    </a:r>
                    <a:r>
                      <a:rPr lang="en-US" altLang="zh-CN" dirty="0" smtClean="0"/>
                      <a:t>3</a:t>
                    </a:r>
                    <a:r>
                      <a:rPr lang="zh-CN" altLang="en-US" dirty="0" smtClean="0"/>
                      <a:t>亿</a:t>
                    </a:r>
                    <a:endParaRPr lang="en-US" altLang="en-US" dirty="0"/>
                  </a:p>
                </c:rich>
              </c:tx>
              <c:showVal val="1"/>
            </c:dLbl>
            <c:showVal val="1"/>
          </c:dLbls>
          <c:cat>
            <c:strRef>
              <c:f>Sheet1!$A$2</c:f>
              <c:strCache>
                <c:ptCount val="1"/>
                <c:pt idx="0">
                  <c:v>年租金收入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16300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2019年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1.85</a:t>
                    </a:r>
                    <a:r>
                      <a:rPr lang="zh-CN" altLang="en-US" smtClean="0"/>
                      <a:t>亿</a:t>
                    </a:r>
                    <a:endParaRPr lang="en-US" altLang="en-US" dirty="0"/>
                  </a:p>
                </c:rich>
              </c:tx>
              <c:showVal val="1"/>
            </c:dLbl>
            <c:showVal val="1"/>
          </c:dLbls>
          <c:cat>
            <c:strRef>
              <c:f>Sheet1!$A$2</c:f>
              <c:strCache>
                <c:ptCount val="1"/>
                <c:pt idx="0">
                  <c:v>年租金收入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18500</c:v>
                </c:pt>
              </c:numCache>
            </c:numRef>
          </c:val>
        </c:ser>
        <c:dLbls>
          <c:showVal val="1"/>
        </c:dLbls>
        <c:gapWidth val="75"/>
        <c:axId val="256071936"/>
        <c:axId val="256086016"/>
      </c:barChart>
      <c:catAx>
        <c:axId val="256071936"/>
        <c:scaling>
          <c:orientation val="minMax"/>
        </c:scaling>
        <c:axPos val="b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256086016"/>
        <c:crosses val="autoZero"/>
        <c:lblAlgn val="ctr"/>
        <c:lblOffset val="100"/>
      </c:catAx>
      <c:valAx>
        <c:axId val="256086016"/>
        <c:scaling>
          <c:orientation val="minMax"/>
          <c:min val="0"/>
        </c:scaling>
        <c:axPos val="l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2560719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8082438699487041"/>
          <c:y val="0.90293588392304369"/>
          <c:w val="0.7417760855567066"/>
          <c:h val="8.2508080849432341E-2"/>
        </c:manualLayout>
      </c:layout>
    </c:legend>
    <c:plotVisOnly val="1"/>
    <c:dispBlanksAs val="gap"/>
  </c:chart>
  <c:txPr>
    <a:bodyPr/>
    <a:lstStyle/>
    <a:p>
      <a:pPr>
        <a:defRPr sz="1800">
          <a:latin typeface="微软雅黑" pitchFamily="34" charset="-122"/>
          <a:ea typeface="微软雅黑" pitchFamily="34" charset="-122"/>
        </a:defRPr>
      </a:pPr>
      <a:endParaRPr lang="zh-CN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#7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#6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5#6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611D9C3A-9A40-44E8-95E9-A528A7C87E6B}" type="presOf" srcId="{C3555FAE-0FC7-4053-820F-47150D50E87E}" destId="{48B04508-D745-4422-B2AB-ABA5D0F09D0B}" srcOrd="0" destOrd="0" presId="urn:microsoft.com/office/officeart/2005/8/layout/hChevron3"/>
    <dgm:cxn modelId="{8D82099A-32EE-4D94-90B6-C023E75B881B}" type="presOf" srcId="{EA27D943-5F64-48F6-9D82-FDC9A109A1EA}" destId="{851A9F19-0E41-4E90-8960-1AA4628BAE0B}" srcOrd="0" destOrd="0" presId="urn:microsoft.com/office/officeart/2005/8/layout/hChevron3"/>
    <dgm:cxn modelId="{45A5F26F-042C-41D2-9A48-7285E901CCBD}" type="presOf" srcId="{CF8C3BE1-C536-40D3-9995-10FB5A3DB827}" destId="{17A7A4B5-4268-4BC8-9C23-9D89E6BC2E7E}" srcOrd="0" destOrd="0" presId="urn:microsoft.com/office/officeart/2005/8/layout/hChevron3"/>
    <dgm:cxn modelId="{DB76257A-24D5-4C6B-9510-A34E52BA1B06}" type="presOf" srcId="{EA850CF9-6283-433D-84CD-F6BA6B67B794}" destId="{B950AABC-A263-46B2-B833-4E4E1F09AE5C}" srcOrd="0" destOrd="0" presId="urn:microsoft.com/office/officeart/2005/8/layout/hChevron3"/>
    <dgm:cxn modelId="{ACB3A8BF-DBB9-494D-9FFF-8CC85BDEA52D}" type="presOf" srcId="{A1DEA5F0-17BC-4917-9854-DA40550F76BD}" destId="{BB04E771-472A-40F0-8127-3B734E0AC82A}" srcOrd="0" destOrd="0" presId="urn:microsoft.com/office/officeart/2005/8/layout/hChevron3"/>
    <dgm:cxn modelId="{84513ED5-E77A-40EA-ADF9-A00CAA385DAB}" type="presOf" srcId="{AE9E6813-6521-445D-BF0C-6D85EDD17E1F}" destId="{2B511332-3853-4965-A8C4-BCE27A8A82D2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825996FD-7230-4D5E-A962-B067F1082DE2}" type="presOf" srcId="{C11805CB-B224-4898-8BAA-36C20A31A1CB}" destId="{DB35B3DB-2BCB-4492-997C-0FE8933A4D17}" srcOrd="0" destOrd="0" presId="urn:microsoft.com/office/officeart/2005/8/layout/hChevron3"/>
    <dgm:cxn modelId="{C9430967-8791-477C-92D0-A50844F85AC8}" type="presOf" srcId="{4F232EDC-F391-42EC-9A1F-1AD632E40A62}" destId="{58990D27-5828-46E3-A7CB-7A90DE394D92}" srcOrd="0" destOrd="0" presId="urn:microsoft.com/office/officeart/2005/8/layout/hChevron3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2FA9D012-44FC-432C-B908-9C59FC454BD0}" type="presOf" srcId="{89741EC6-EF85-4BC7-B770-6E5E0FA3EF53}" destId="{07FE9010-23E2-4D2B-83A8-B5E1E25D0397}" srcOrd="0" destOrd="0" presId="urn:microsoft.com/office/officeart/2005/8/layout/hChevron3"/>
    <dgm:cxn modelId="{29F62733-AEF4-441D-B579-75AF640E470E}" type="presOf" srcId="{54895066-FD5F-4392-A33D-E30F0DC3DFE8}" destId="{547C7F51-6FB9-491A-9FFC-E7E179002628}" srcOrd="0" destOrd="0" presId="urn:microsoft.com/office/officeart/2005/8/layout/hChevron3"/>
    <dgm:cxn modelId="{11835E70-A985-418D-A5D1-33A5DFB51ADC}" type="presOf" srcId="{EE3C5919-8078-4ADF-B747-6DC0A2337353}" destId="{18452D21-12BD-454F-8920-A2802997944B}" srcOrd="0" destOrd="0" presId="urn:microsoft.com/office/officeart/2005/8/layout/hChevron3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04D6A547-DF85-4F9D-9B5C-0CE3E4055670}" type="presParOf" srcId="{547C7F51-6FB9-491A-9FFC-E7E179002628}" destId="{07FE9010-23E2-4D2B-83A8-B5E1E25D0397}" srcOrd="0" destOrd="0" presId="urn:microsoft.com/office/officeart/2005/8/layout/hChevron3"/>
    <dgm:cxn modelId="{B3445432-8AE1-4B8E-93F6-73473688C5D0}" type="presParOf" srcId="{547C7F51-6FB9-491A-9FFC-E7E179002628}" destId="{C1F06B5F-7A8B-4EAD-AC77-6ED6755711B3}" srcOrd="1" destOrd="0" presId="urn:microsoft.com/office/officeart/2005/8/layout/hChevron3"/>
    <dgm:cxn modelId="{375285CC-E470-4A0A-8D2C-83B716866968}" type="presParOf" srcId="{547C7F51-6FB9-491A-9FFC-E7E179002628}" destId="{17A7A4B5-4268-4BC8-9C23-9D89E6BC2E7E}" srcOrd="2" destOrd="0" presId="urn:microsoft.com/office/officeart/2005/8/layout/hChevron3"/>
    <dgm:cxn modelId="{15DD21E7-5EF6-440A-830D-9F900ECDC6A1}" type="presParOf" srcId="{547C7F51-6FB9-491A-9FFC-E7E179002628}" destId="{CB6D44F3-B989-4575-AFA1-E9404AC15469}" srcOrd="3" destOrd="0" presId="urn:microsoft.com/office/officeart/2005/8/layout/hChevron3"/>
    <dgm:cxn modelId="{01689C49-3E5C-42C6-993E-C8672298EA2F}" type="presParOf" srcId="{547C7F51-6FB9-491A-9FFC-E7E179002628}" destId="{BB04E771-472A-40F0-8127-3B734E0AC82A}" srcOrd="4" destOrd="0" presId="urn:microsoft.com/office/officeart/2005/8/layout/hChevron3"/>
    <dgm:cxn modelId="{F1D4228E-2C12-4201-BE71-E11AB2155B46}" type="presParOf" srcId="{547C7F51-6FB9-491A-9FFC-E7E179002628}" destId="{2F690E0A-D223-4A74-90A6-76E0180AF817}" srcOrd="5" destOrd="0" presId="urn:microsoft.com/office/officeart/2005/8/layout/hChevron3"/>
    <dgm:cxn modelId="{4677A496-112F-4A17-BA83-E385424C0215}" type="presParOf" srcId="{547C7F51-6FB9-491A-9FFC-E7E179002628}" destId="{58990D27-5828-46E3-A7CB-7A90DE394D92}" srcOrd="6" destOrd="0" presId="urn:microsoft.com/office/officeart/2005/8/layout/hChevron3"/>
    <dgm:cxn modelId="{8EC33704-DDF4-4711-9B80-A80B70B75CE6}" type="presParOf" srcId="{547C7F51-6FB9-491A-9FFC-E7E179002628}" destId="{921AE2CA-46CD-4C36-B8DF-F8694C2444DE}" srcOrd="7" destOrd="0" presId="urn:microsoft.com/office/officeart/2005/8/layout/hChevron3"/>
    <dgm:cxn modelId="{7DF47408-5380-416D-B5E3-04A6C742C895}" type="presParOf" srcId="{547C7F51-6FB9-491A-9FFC-E7E179002628}" destId="{18452D21-12BD-454F-8920-A2802997944B}" srcOrd="8" destOrd="0" presId="urn:microsoft.com/office/officeart/2005/8/layout/hChevron3"/>
    <dgm:cxn modelId="{B1285D38-6A8E-4F9D-A3E9-C9BDF4D01482}" type="presParOf" srcId="{547C7F51-6FB9-491A-9FFC-E7E179002628}" destId="{00D16016-DCA0-4FE0-B04C-BC00B96F0939}" srcOrd="9" destOrd="0" presId="urn:microsoft.com/office/officeart/2005/8/layout/hChevron3"/>
    <dgm:cxn modelId="{EFE32FCF-8827-46D4-951F-C460705275CF}" type="presParOf" srcId="{547C7F51-6FB9-491A-9FFC-E7E179002628}" destId="{48B04508-D745-4422-B2AB-ABA5D0F09D0B}" srcOrd="10" destOrd="0" presId="urn:microsoft.com/office/officeart/2005/8/layout/hChevron3"/>
    <dgm:cxn modelId="{67460618-0FD3-4AA4-9CAD-1804570D526C}" type="presParOf" srcId="{547C7F51-6FB9-491A-9FFC-E7E179002628}" destId="{5793B965-247E-4BBE-8570-98A79E01D515}" srcOrd="11" destOrd="0" presId="urn:microsoft.com/office/officeart/2005/8/layout/hChevron3"/>
    <dgm:cxn modelId="{18A88888-0A22-48B2-ABAA-00BA1419A9F0}" type="presParOf" srcId="{547C7F51-6FB9-491A-9FFC-E7E179002628}" destId="{851A9F19-0E41-4E90-8960-1AA4628BAE0B}" srcOrd="12" destOrd="0" presId="urn:microsoft.com/office/officeart/2005/8/layout/hChevron3"/>
    <dgm:cxn modelId="{0FB0BE30-5F2F-4333-A964-F6E29DC5B7B5}" type="presParOf" srcId="{547C7F51-6FB9-491A-9FFC-E7E179002628}" destId="{7C51122C-EFEE-4E88-80E3-9D579F9EBDC6}" srcOrd="13" destOrd="0" presId="urn:microsoft.com/office/officeart/2005/8/layout/hChevron3"/>
    <dgm:cxn modelId="{55EF901D-3F90-4C3B-835D-75E8A922390E}" type="presParOf" srcId="{547C7F51-6FB9-491A-9FFC-E7E179002628}" destId="{B950AABC-A263-46B2-B833-4E4E1F09AE5C}" srcOrd="14" destOrd="0" presId="urn:microsoft.com/office/officeart/2005/8/layout/hChevron3"/>
    <dgm:cxn modelId="{CA9C493F-67CA-442D-8742-955538A080D2}" type="presParOf" srcId="{547C7F51-6FB9-491A-9FFC-E7E179002628}" destId="{3A7DF1B9-2C12-4218-B221-51A525D153B9}" srcOrd="15" destOrd="0" presId="urn:microsoft.com/office/officeart/2005/8/layout/hChevron3"/>
    <dgm:cxn modelId="{0FE5CC1E-DCDE-4ACD-911E-05D85F3AACC5}" type="presParOf" srcId="{547C7F51-6FB9-491A-9FFC-E7E179002628}" destId="{DB35B3DB-2BCB-4492-997C-0FE8933A4D17}" srcOrd="16" destOrd="0" presId="urn:microsoft.com/office/officeart/2005/8/layout/hChevron3"/>
    <dgm:cxn modelId="{F225AB16-3AD6-45F4-802F-CC2919C057E8}" type="presParOf" srcId="{547C7F51-6FB9-491A-9FFC-E7E179002628}" destId="{0D856A84-5B6C-4170-82F9-C9305440766B}" srcOrd="17" destOrd="0" presId="urn:microsoft.com/office/officeart/2005/8/layout/hChevron3"/>
    <dgm:cxn modelId="{4A0FA0CF-139C-4E3D-A28A-151D6236B20D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B7A70F-7E85-4A13-B5B5-E7213E4D5698}" type="doc">
      <dgm:prSet loTypeId="urn:microsoft.com/office/officeart/2005/8/layout/hList3" loCatId="list" qsTypeId="urn:microsoft.com/office/officeart/2005/8/quickstyle/simple3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E67B0A1E-4727-42BB-BDC8-24D21BE041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监察监事中心</a:t>
          </a:r>
          <a:endParaRPr lang="zh-CN" sz="12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3460A-FFA1-4848-82A7-C468736D6635}" type="par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6304E2C3-2B94-4522-84B7-4754785DCA8C}" type="sib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18F98FC0-20F9-4DC3-A6B3-E86443750913}">
      <dgm:prSet custT="1"/>
      <dgm:spPr/>
      <dgm:t>
        <a:bodyPr/>
        <a:lstStyle/>
        <a:p>
          <a:pPr rtl="0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内控内审体系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98AEBF-7645-4CCE-956B-C4AFB0FFD9A4}" type="par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EA56A83E-A4C2-453E-8B4C-4A995F4447AB}" type="sib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3D042C27-EA2D-435B-A09F-61CA81217666}" type="pres">
      <dgm:prSet presAssocID="{35B7A70F-7E85-4A13-B5B5-E7213E4D56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F23B9D-995B-482A-8AFF-4D12F86B15BF}" type="pres">
      <dgm:prSet presAssocID="{E67B0A1E-4727-42BB-BDC8-24D21BE04110}" presName="roof" presStyleLbl="dkBgShp" presStyleIdx="0" presStyleCnt="2"/>
      <dgm:spPr/>
      <dgm:t>
        <a:bodyPr/>
        <a:lstStyle/>
        <a:p>
          <a:endParaRPr lang="zh-CN" altLang="en-US"/>
        </a:p>
      </dgm:t>
    </dgm:pt>
    <dgm:pt modelId="{0B286891-265C-48C5-8906-817DE5148F4E}" type="pres">
      <dgm:prSet presAssocID="{E67B0A1E-4727-42BB-BDC8-24D21BE04110}" presName="pillars" presStyleCnt="0"/>
      <dgm:spPr/>
      <dgm:t>
        <a:bodyPr/>
        <a:lstStyle/>
        <a:p>
          <a:endParaRPr lang="zh-CN" altLang="en-US"/>
        </a:p>
      </dgm:t>
    </dgm:pt>
    <dgm:pt modelId="{6904546D-14AC-4B99-8002-67C072F11903}" type="pres">
      <dgm:prSet presAssocID="{E67B0A1E-4727-42BB-BDC8-24D21BE04110}" presName="pillar1" presStyleLbl="node1" presStyleIdx="0" presStyleCnt="1" custScaleY="89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17E1-3206-44C2-B2C1-89D7B9614E9B}" type="pres">
      <dgm:prSet presAssocID="{E67B0A1E-4727-42BB-BDC8-24D21BE04110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D53257ED-62A4-451A-A81A-EBAEE59D5744}" type="presOf" srcId="{18F98FC0-20F9-4DC3-A6B3-E86443750913}" destId="{6904546D-14AC-4B99-8002-67C072F11903}" srcOrd="0" destOrd="0" presId="urn:microsoft.com/office/officeart/2005/8/layout/hList3"/>
    <dgm:cxn modelId="{CC0000E3-1CD9-4558-B0EB-ABC41632E8B3}" srcId="{E67B0A1E-4727-42BB-BDC8-24D21BE04110}" destId="{18F98FC0-20F9-4DC3-A6B3-E86443750913}" srcOrd="0" destOrd="0" parTransId="{0D98AEBF-7645-4CCE-956B-C4AFB0FFD9A4}" sibTransId="{EA56A83E-A4C2-453E-8B4C-4A995F4447AB}"/>
    <dgm:cxn modelId="{3280CCE9-A71B-4DF8-AA61-FF3702C56AAC}" srcId="{35B7A70F-7E85-4A13-B5B5-E7213E4D5698}" destId="{E67B0A1E-4727-42BB-BDC8-24D21BE04110}" srcOrd="0" destOrd="0" parTransId="{A0D3460A-FFA1-4848-82A7-C468736D6635}" sibTransId="{6304E2C3-2B94-4522-84B7-4754785DCA8C}"/>
    <dgm:cxn modelId="{FC5051A5-5EE5-4D8C-A0CB-9FAE56FAD82F}" type="presOf" srcId="{E67B0A1E-4727-42BB-BDC8-24D21BE04110}" destId="{CCF23B9D-995B-482A-8AFF-4D12F86B15BF}" srcOrd="0" destOrd="0" presId="urn:microsoft.com/office/officeart/2005/8/layout/hList3"/>
    <dgm:cxn modelId="{E066E999-02CA-4D12-ACA6-35FFDB4589F5}" type="presOf" srcId="{35B7A70F-7E85-4A13-B5B5-E7213E4D5698}" destId="{3D042C27-EA2D-435B-A09F-61CA81217666}" srcOrd="0" destOrd="0" presId="urn:microsoft.com/office/officeart/2005/8/layout/hList3"/>
    <dgm:cxn modelId="{3AF7BE58-1399-4248-ADB2-8079058347ED}" type="presParOf" srcId="{3D042C27-EA2D-435B-A09F-61CA81217666}" destId="{CCF23B9D-995B-482A-8AFF-4D12F86B15BF}" srcOrd="0" destOrd="0" presId="urn:microsoft.com/office/officeart/2005/8/layout/hList3"/>
    <dgm:cxn modelId="{A08A2BDC-142E-4FC0-92AC-525E82571484}" type="presParOf" srcId="{3D042C27-EA2D-435B-A09F-61CA81217666}" destId="{0B286891-265C-48C5-8906-817DE5148F4E}" srcOrd="1" destOrd="0" presId="urn:microsoft.com/office/officeart/2005/8/layout/hList3"/>
    <dgm:cxn modelId="{FB84F6E4-DBD4-4B13-A1D4-72607CB84ED7}" type="presParOf" srcId="{0B286891-265C-48C5-8906-817DE5148F4E}" destId="{6904546D-14AC-4B99-8002-67C072F11903}" srcOrd="0" destOrd="0" presId="urn:microsoft.com/office/officeart/2005/8/layout/hList3"/>
    <dgm:cxn modelId="{4FE71D85-ED7E-4357-AC30-74554D855B91}" type="presParOf" srcId="{3D042C27-EA2D-435B-A09F-61CA81217666}" destId="{0E2E17E1-3206-44C2-B2C1-89D7B9614E9B}" srcOrd="2" destOrd="0" presId="urn:microsoft.com/office/officeart/2005/8/layout/hList3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2BA107F7-E010-4676-A52D-893931C1E2E1}" type="presOf" srcId="{43AC86DA-1844-4800-BB2F-78709E4F651A}" destId="{E5C9DDF5-536C-4C3E-815A-8FE53D91FF50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ACC29266-8D4F-4579-88FA-7758563803F4}" type="presOf" srcId="{C3E01279-3A1A-4254-A4DC-2625D9A2DD8A}" destId="{832F3D27-0A0B-493B-8B00-5C3E9DE926F7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19ADC8F4-4D4C-40EA-9C4F-B6952639F3D1}" type="presOf" srcId="{52D6B013-6C16-463D-860F-3163C0B611E5}" destId="{A1CEF76E-6887-425A-AF7E-76601E470DA1}" srcOrd="0" destOrd="0" presId="urn:microsoft.com/office/officeart/2005/8/layout/lProcess2"/>
    <dgm:cxn modelId="{BED67E95-AF76-4899-8401-0EED415AE3E4}" type="presOf" srcId="{C3E01279-3A1A-4254-A4DC-2625D9A2DD8A}" destId="{39EE1140-45EA-4B3D-9613-5733C247B8FA}" srcOrd="1" destOrd="0" presId="urn:microsoft.com/office/officeart/2005/8/layout/lProcess2"/>
    <dgm:cxn modelId="{6D35DBAE-D967-45EC-92AF-59827337E256}" type="presOf" srcId="{B366CAAA-A500-457B-8F4E-3597DDDDB226}" destId="{0B589481-C66D-4B47-B12E-991C2F43C237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FCE804DD-D6E9-41E0-B7DC-D3FF909574AB}" type="presOf" srcId="{F463B1E9-46EF-46A4-B0EF-C8750A8B5CC1}" destId="{C1948CD8-443B-4544-87AF-B64C4CF3F004}" srcOrd="1" destOrd="0" presId="urn:microsoft.com/office/officeart/2005/8/layout/lProcess2"/>
    <dgm:cxn modelId="{5368B06C-6D01-4853-9F77-A4B61375E3AE}" type="presOf" srcId="{4F649E2E-6BB8-4D02-ADA2-8C3D284A3F70}" destId="{E262651C-DBE6-4481-A84F-5BF8018D95E6}" srcOrd="0" destOrd="0" presId="urn:microsoft.com/office/officeart/2005/8/layout/lProcess2"/>
    <dgm:cxn modelId="{2F268180-43A6-4DC6-B048-15BBAA3E90BF}" type="presOf" srcId="{F463B1E9-46EF-46A4-B0EF-C8750A8B5CC1}" destId="{16851569-8354-4D32-A972-C4827F408B1A}" srcOrd="0" destOrd="0" presId="urn:microsoft.com/office/officeart/2005/8/layout/lProcess2"/>
    <dgm:cxn modelId="{A170EBB4-2B88-43B6-AB86-EE007612E2FF}" type="presOf" srcId="{B63840D9-4231-44DB-8861-A6FC3197107D}" destId="{99F942FC-B7F1-49D6-AC32-D777C872E8C2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66F9D4CF-B464-4EF7-BAF4-908C9E939334}" type="presOf" srcId="{43AC86DA-1844-4800-BB2F-78709E4F651A}" destId="{DCC390B7-98C7-42F3-8665-B1C824A2A1AA}" srcOrd="1" destOrd="0" presId="urn:microsoft.com/office/officeart/2005/8/layout/lProcess2"/>
    <dgm:cxn modelId="{F8967A40-13CC-469B-8308-6096626CFC0C}" type="presOf" srcId="{3638D844-D7E6-40D2-BC25-AF25387D8392}" destId="{B236A1C8-73C4-4712-9E35-9FC7C6D6B728}" srcOrd="0" destOrd="0" presId="urn:microsoft.com/office/officeart/2005/8/layout/lProcess2"/>
    <dgm:cxn modelId="{382DD227-8DB7-48C5-9508-622F52EFBCBB}" type="presParOf" srcId="{0B589481-C66D-4B47-B12E-991C2F43C237}" destId="{92E8A7E9-A3E6-43B7-AFF6-6092CE4B5421}" srcOrd="0" destOrd="0" presId="urn:microsoft.com/office/officeart/2005/8/layout/lProcess2"/>
    <dgm:cxn modelId="{01A2FDA2-F02E-406C-9B1F-D457AF5BB0AC}" type="presParOf" srcId="{92E8A7E9-A3E6-43B7-AFF6-6092CE4B5421}" destId="{E5C9DDF5-536C-4C3E-815A-8FE53D91FF50}" srcOrd="0" destOrd="0" presId="urn:microsoft.com/office/officeart/2005/8/layout/lProcess2"/>
    <dgm:cxn modelId="{C3070346-5D01-4B9A-9BD9-C3FEFFC07C6F}" type="presParOf" srcId="{92E8A7E9-A3E6-43B7-AFF6-6092CE4B5421}" destId="{DCC390B7-98C7-42F3-8665-B1C824A2A1AA}" srcOrd="1" destOrd="0" presId="urn:microsoft.com/office/officeart/2005/8/layout/lProcess2"/>
    <dgm:cxn modelId="{39171403-1D8A-406D-BD52-E6DF4C5BB0DA}" type="presParOf" srcId="{92E8A7E9-A3E6-43B7-AFF6-6092CE4B5421}" destId="{8FE23276-830E-4660-B1B6-5680ED510FAD}" srcOrd="2" destOrd="0" presId="urn:microsoft.com/office/officeart/2005/8/layout/lProcess2"/>
    <dgm:cxn modelId="{66A68CD2-07E2-444D-932A-3C32D82EA55D}" type="presParOf" srcId="{8FE23276-830E-4660-B1B6-5680ED510FAD}" destId="{DC7115B2-57EB-4562-A6E9-EDA12DDA151B}" srcOrd="0" destOrd="0" presId="urn:microsoft.com/office/officeart/2005/8/layout/lProcess2"/>
    <dgm:cxn modelId="{C5F03F72-85A8-496E-B938-46BE08F06F4C}" type="presParOf" srcId="{DC7115B2-57EB-4562-A6E9-EDA12DDA151B}" destId="{B236A1C8-73C4-4712-9E35-9FC7C6D6B728}" srcOrd="0" destOrd="0" presId="urn:microsoft.com/office/officeart/2005/8/layout/lProcess2"/>
    <dgm:cxn modelId="{B0C61D16-C3F5-4FDB-A35E-1FFA3BE38AE6}" type="presParOf" srcId="{0B589481-C66D-4B47-B12E-991C2F43C237}" destId="{98C619F5-4532-479E-92E0-C450D811821F}" srcOrd="1" destOrd="0" presId="urn:microsoft.com/office/officeart/2005/8/layout/lProcess2"/>
    <dgm:cxn modelId="{FA3390E4-1200-4316-94B0-485EC8937277}" type="presParOf" srcId="{0B589481-C66D-4B47-B12E-991C2F43C237}" destId="{1B52C2D5-92A9-4C50-86FD-E6ADDA727CAB}" srcOrd="2" destOrd="0" presId="urn:microsoft.com/office/officeart/2005/8/layout/lProcess2"/>
    <dgm:cxn modelId="{899A8454-E3F4-4E16-9E1A-65977782D41F}" type="presParOf" srcId="{1B52C2D5-92A9-4C50-86FD-E6ADDA727CAB}" destId="{832F3D27-0A0B-493B-8B00-5C3E9DE926F7}" srcOrd="0" destOrd="0" presId="urn:microsoft.com/office/officeart/2005/8/layout/lProcess2"/>
    <dgm:cxn modelId="{087C7B23-7EF9-4AB1-82DD-B0BBBFC3FC44}" type="presParOf" srcId="{1B52C2D5-92A9-4C50-86FD-E6ADDA727CAB}" destId="{39EE1140-45EA-4B3D-9613-5733C247B8FA}" srcOrd="1" destOrd="0" presId="urn:microsoft.com/office/officeart/2005/8/layout/lProcess2"/>
    <dgm:cxn modelId="{E6090AF6-E8F4-4405-BB90-FB606F53D754}" type="presParOf" srcId="{1B52C2D5-92A9-4C50-86FD-E6ADDA727CAB}" destId="{93517705-B525-4E12-BF38-EEF3B49A4E7E}" srcOrd="2" destOrd="0" presId="urn:microsoft.com/office/officeart/2005/8/layout/lProcess2"/>
    <dgm:cxn modelId="{76710E8D-F612-41E6-81D0-85C704D764B0}" type="presParOf" srcId="{93517705-B525-4E12-BF38-EEF3B49A4E7E}" destId="{5FE758B5-9A35-46F4-9401-531DBB60F3D7}" srcOrd="0" destOrd="0" presId="urn:microsoft.com/office/officeart/2005/8/layout/lProcess2"/>
    <dgm:cxn modelId="{6A2B930A-14CB-4FC4-AA6D-621297738B06}" type="presParOf" srcId="{5FE758B5-9A35-46F4-9401-531DBB60F3D7}" destId="{A1CEF76E-6887-425A-AF7E-76601E470DA1}" srcOrd="0" destOrd="0" presId="urn:microsoft.com/office/officeart/2005/8/layout/lProcess2"/>
    <dgm:cxn modelId="{775BE3BB-4545-4CF6-BF68-512F3AD6FE48}" type="presParOf" srcId="{5FE758B5-9A35-46F4-9401-531DBB60F3D7}" destId="{06FDFD2F-528C-401D-B089-8009717519C3}" srcOrd="1" destOrd="0" presId="urn:microsoft.com/office/officeart/2005/8/layout/lProcess2"/>
    <dgm:cxn modelId="{F8F6A002-FF2F-4A16-9E48-B11AB20388C3}" type="presParOf" srcId="{5FE758B5-9A35-46F4-9401-531DBB60F3D7}" destId="{99F942FC-B7F1-49D6-AC32-D777C872E8C2}" srcOrd="2" destOrd="0" presId="urn:microsoft.com/office/officeart/2005/8/layout/lProcess2"/>
    <dgm:cxn modelId="{3D132C73-E08A-4D93-A5E5-72222E616647}" type="presParOf" srcId="{0B589481-C66D-4B47-B12E-991C2F43C237}" destId="{2FFDFC3D-784A-4578-AB48-8D5520D3995D}" srcOrd="3" destOrd="0" presId="urn:microsoft.com/office/officeart/2005/8/layout/lProcess2"/>
    <dgm:cxn modelId="{4F2307D0-795E-4486-9127-B8057EF95961}" type="presParOf" srcId="{0B589481-C66D-4B47-B12E-991C2F43C237}" destId="{8035C171-48A8-4D2B-805B-C972BF85F6B1}" srcOrd="4" destOrd="0" presId="urn:microsoft.com/office/officeart/2005/8/layout/lProcess2"/>
    <dgm:cxn modelId="{6B689FF8-9D00-4F69-AC58-E89163F220D0}" type="presParOf" srcId="{8035C171-48A8-4D2B-805B-C972BF85F6B1}" destId="{16851569-8354-4D32-A972-C4827F408B1A}" srcOrd="0" destOrd="0" presId="urn:microsoft.com/office/officeart/2005/8/layout/lProcess2"/>
    <dgm:cxn modelId="{4E374FD5-BABC-4DB5-9510-251ADD9B5BC9}" type="presParOf" srcId="{8035C171-48A8-4D2B-805B-C972BF85F6B1}" destId="{C1948CD8-443B-4544-87AF-B64C4CF3F004}" srcOrd="1" destOrd="0" presId="urn:microsoft.com/office/officeart/2005/8/layout/lProcess2"/>
    <dgm:cxn modelId="{6457063E-0608-4EAF-B49B-80C11595B3CC}" type="presParOf" srcId="{8035C171-48A8-4D2B-805B-C972BF85F6B1}" destId="{C81F0070-0958-4A5D-88B4-4A7A3ADE289B}" srcOrd="2" destOrd="0" presId="urn:microsoft.com/office/officeart/2005/8/layout/lProcess2"/>
    <dgm:cxn modelId="{20E5B819-EC85-4A26-8B08-1CAF4008E67E}" type="presParOf" srcId="{C81F0070-0958-4A5D-88B4-4A7A3ADE289B}" destId="{35DB00D1-5F20-47D9-87D7-71309FE42C3F}" srcOrd="0" destOrd="0" presId="urn:microsoft.com/office/officeart/2005/8/layout/lProcess2"/>
    <dgm:cxn modelId="{B29507CA-A1D7-4DD5-87ED-44D77E16EFE8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D752C3CB-0986-45B7-AA4B-F0E3EDA996AD}" type="presOf" srcId="{43AC86DA-1844-4800-BB2F-78709E4F651A}" destId="{DCC390B7-98C7-42F3-8665-B1C824A2A1AA}" srcOrd="1" destOrd="0" presId="urn:microsoft.com/office/officeart/2005/8/layout/lProcess2"/>
    <dgm:cxn modelId="{43D27B32-6FA8-4AAD-9CC1-6E8C11DCC38F}" type="presOf" srcId="{B366CAAA-A500-457B-8F4E-3597DDDDB226}" destId="{0B589481-C66D-4B47-B12E-991C2F43C237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859616E0-876A-4760-ADD3-720190D54E46}" type="presOf" srcId="{36FC503E-FDF5-4569-8488-09D70C59B6CB}" destId="{A808C2EF-B846-4B54-B63B-FFFD5C8C3904}" srcOrd="1" destOrd="0" presId="urn:microsoft.com/office/officeart/2005/8/layout/lProcess2"/>
    <dgm:cxn modelId="{0688DCAF-2033-4AF6-B60A-6D69B141A55A}" type="presOf" srcId="{551659B6-2210-4435-ADAE-14EDE43BBDF4}" destId="{0FD4EE88-4993-4D22-A077-564028305067}" srcOrd="0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2083CC73-76ED-4C6D-BA2B-4A0F09BF2F64}" type="presOf" srcId="{B32A22EF-E4FF-4CE5-9189-C821D55F041D}" destId="{63960CE9-ECC8-4809-8017-F17E7B1F6B9D}" srcOrd="0" destOrd="0" presId="urn:microsoft.com/office/officeart/2005/8/layout/lProcess2"/>
    <dgm:cxn modelId="{C0886CE0-6C12-427C-9C9E-9E872EA2F247}" type="presOf" srcId="{ED831494-6F60-4709-926F-87D33C9E87D1}" destId="{8B6311BB-0716-49D3-8FFB-F70CED53F740}" srcOrd="0" destOrd="0" presId="urn:microsoft.com/office/officeart/2005/8/layout/lProcess2"/>
    <dgm:cxn modelId="{7BBC1140-3488-407D-A295-CF701C4867F8}" type="presOf" srcId="{04C635AD-275B-4287-83A5-93BE4C84E9BB}" destId="{10F5C3B0-4B01-4A0D-95B7-6F2922CEEC83}" srcOrd="0" destOrd="0" presId="urn:microsoft.com/office/officeart/2005/8/layout/lProcess2"/>
    <dgm:cxn modelId="{059B0D0B-EBA5-4BDB-8ABC-8B6B479DEB4A}" type="presOf" srcId="{0163113E-0AE4-4917-AAC6-5A3D8E0EEB4D}" destId="{789C10B8-C96A-4434-A625-1F9D9821295D}" srcOrd="1" destOrd="0" presId="urn:microsoft.com/office/officeart/2005/8/layout/lProcess2"/>
    <dgm:cxn modelId="{E5A21FDE-6F82-4732-95AE-826A34A19682}" type="presOf" srcId="{0163113E-0AE4-4917-AAC6-5A3D8E0EEB4D}" destId="{214B8553-4741-481B-9D3B-D9EACDC82B4A}" srcOrd="0" destOrd="0" presId="urn:microsoft.com/office/officeart/2005/8/layout/lProcess2"/>
    <dgm:cxn modelId="{A6BD4A98-97B5-4CAF-B3AA-533903C8C6CA}" type="presOf" srcId="{43AC86DA-1844-4800-BB2F-78709E4F651A}" destId="{E5C9DDF5-536C-4C3E-815A-8FE53D91FF50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4978BBC6-EF21-4BD8-A689-2CA2F762D9FE}" type="presOf" srcId="{36FC503E-FDF5-4569-8488-09D70C59B6CB}" destId="{953A3803-6AD2-4C9D-B7EA-DF81D2FD7814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1A4E5263-59BD-4C2F-9A4C-7C7283034B13}" type="presOf" srcId="{ED831494-6F60-4709-926F-87D33C9E87D1}" destId="{EDFB7990-65A4-4C78-A666-F8B04875BADB}" srcOrd="1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72A0239A-5DC0-4EA3-BE2B-0E0C82C9BA72}" type="presOf" srcId="{3638D844-D7E6-40D2-BC25-AF25387D8392}" destId="{B236A1C8-73C4-4712-9E35-9FC7C6D6B728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69E0114A-3A89-4197-A527-698F00285C82}" type="presOf" srcId="{ACB28886-6A03-48F1-88DF-5F9E86382029}" destId="{E495F18F-DBE4-4F34-AEED-8F7BD9B5AF68}" srcOrd="0" destOrd="0" presId="urn:microsoft.com/office/officeart/2005/8/layout/lProcess2"/>
    <dgm:cxn modelId="{65B7B2C6-9488-4ACE-9D39-85855AC2E466}" type="presParOf" srcId="{0B589481-C66D-4B47-B12E-991C2F43C237}" destId="{872E9B94-934A-41DC-A54F-F2E885F1DE1D}" srcOrd="0" destOrd="0" presId="urn:microsoft.com/office/officeart/2005/8/layout/lProcess2"/>
    <dgm:cxn modelId="{AEAA976E-1A81-4EE6-A56A-0CF851FA1BE9}" type="presParOf" srcId="{872E9B94-934A-41DC-A54F-F2E885F1DE1D}" destId="{953A3803-6AD2-4C9D-B7EA-DF81D2FD7814}" srcOrd="0" destOrd="0" presId="urn:microsoft.com/office/officeart/2005/8/layout/lProcess2"/>
    <dgm:cxn modelId="{E95295E4-32FF-4351-84F9-F7B6F2AB8A6D}" type="presParOf" srcId="{872E9B94-934A-41DC-A54F-F2E885F1DE1D}" destId="{A808C2EF-B846-4B54-B63B-FFFD5C8C3904}" srcOrd="1" destOrd="0" presId="urn:microsoft.com/office/officeart/2005/8/layout/lProcess2"/>
    <dgm:cxn modelId="{B7E495E2-F313-4528-A7D1-394072C3FDA7}" type="presParOf" srcId="{872E9B94-934A-41DC-A54F-F2E885F1DE1D}" destId="{8D09B962-7E44-4DE8-A319-EAF965E90197}" srcOrd="2" destOrd="0" presId="urn:microsoft.com/office/officeart/2005/8/layout/lProcess2"/>
    <dgm:cxn modelId="{A657A09F-422F-4366-896F-C7397E0FE400}" type="presParOf" srcId="{8D09B962-7E44-4DE8-A319-EAF965E90197}" destId="{24DDF946-7FF9-44F4-B98D-EAFC8F58D703}" srcOrd="0" destOrd="0" presId="urn:microsoft.com/office/officeart/2005/8/layout/lProcess2"/>
    <dgm:cxn modelId="{E47FD445-05C0-4428-86BF-868B0BF39629}" type="presParOf" srcId="{24DDF946-7FF9-44F4-B98D-EAFC8F58D703}" destId="{63960CE9-ECC8-4809-8017-F17E7B1F6B9D}" srcOrd="0" destOrd="0" presId="urn:microsoft.com/office/officeart/2005/8/layout/lProcess2"/>
    <dgm:cxn modelId="{757F090B-9687-437A-9381-59EC47B503BB}" type="presParOf" srcId="{24DDF946-7FF9-44F4-B98D-EAFC8F58D703}" destId="{346D99FA-CC88-45FB-9283-C288D0B94AFC}" srcOrd="1" destOrd="0" presId="urn:microsoft.com/office/officeart/2005/8/layout/lProcess2"/>
    <dgm:cxn modelId="{17C78FF4-9171-499F-9B0D-E0C1789A5020}" type="presParOf" srcId="{24DDF946-7FF9-44F4-B98D-EAFC8F58D703}" destId="{0FD4EE88-4993-4D22-A077-564028305067}" srcOrd="2" destOrd="0" presId="urn:microsoft.com/office/officeart/2005/8/layout/lProcess2"/>
    <dgm:cxn modelId="{F1C5A714-6E7D-43BD-9AC3-BDFBDC6865EC}" type="presParOf" srcId="{0B589481-C66D-4B47-B12E-991C2F43C237}" destId="{03E42798-33D8-4D38-87A2-CCFECF826323}" srcOrd="1" destOrd="0" presId="urn:microsoft.com/office/officeart/2005/8/layout/lProcess2"/>
    <dgm:cxn modelId="{2E9DD1A9-D4C4-464E-9F79-BA48CAC75D22}" type="presParOf" srcId="{0B589481-C66D-4B47-B12E-991C2F43C237}" destId="{C77B8770-2770-4FF3-B159-AA02C0CD711F}" srcOrd="2" destOrd="0" presId="urn:microsoft.com/office/officeart/2005/8/layout/lProcess2"/>
    <dgm:cxn modelId="{BD1B5003-F161-4171-A37D-C693CC335639}" type="presParOf" srcId="{C77B8770-2770-4FF3-B159-AA02C0CD711F}" destId="{214B8553-4741-481B-9D3B-D9EACDC82B4A}" srcOrd="0" destOrd="0" presId="urn:microsoft.com/office/officeart/2005/8/layout/lProcess2"/>
    <dgm:cxn modelId="{96A7C835-AA22-44E5-8248-2D14650C7874}" type="presParOf" srcId="{C77B8770-2770-4FF3-B159-AA02C0CD711F}" destId="{789C10B8-C96A-4434-A625-1F9D9821295D}" srcOrd="1" destOrd="0" presId="urn:microsoft.com/office/officeart/2005/8/layout/lProcess2"/>
    <dgm:cxn modelId="{B151213D-2B54-40FA-9114-87B98E2067DD}" type="presParOf" srcId="{C77B8770-2770-4FF3-B159-AA02C0CD711F}" destId="{3297ACB9-0FFC-4871-AA81-41BF87F6D54F}" srcOrd="2" destOrd="0" presId="urn:microsoft.com/office/officeart/2005/8/layout/lProcess2"/>
    <dgm:cxn modelId="{C68F3434-2CF8-4E61-B6AB-5793E876421E}" type="presParOf" srcId="{3297ACB9-0FFC-4871-AA81-41BF87F6D54F}" destId="{CD078438-A871-4410-B044-AD9EBA53D344}" srcOrd="0" destOrd="0" presId="urn:microsoft.com/office/officeart/2005/8/layout/lProcess2"/>
    <dgm:cxn modelId="{AE264FE2-F2CE-4D55-B6E5-C39F64D45AA3}" type="presParOf" srcId="{CD078438-A871-4410-B044-AD9EBA53D344}" destId="{E495F18F-DBE4-4F34-AEED-8F7BD9B5AF68}" srcOrd="0" destOrd="0" presId="urn:microsoft.com/office/officeart/2005/8/layout/lProcess2"/>
    <dgm:cxn modelId="{93428F7C-E755-435B-AAA5-9D91C08A6578}" type="presParOf" srcId="{0B589481-C66D-4B47-B12E-991C2F43C237}" destId="{F6B46EE6-30B7-4951-8E79-03C75CAD2BD5}" srcOrd="3" destOrd="0" presId="urn:microsoft.com/office/officeart/2005/8/layout/lProcess2"/>
    <dgm:cxn modelId="{F479EEA3-C5F4-4100-9560-07A98D82664B}" type="presParOf" srcId="{0B589481-C66D-4B47-B12E-991C2F43C237}" destId="{6A2453A9-DE1D-4051-8834-65A97720F6CE}" srcOrd="4" destOrd="0" presId="urn:microsoft.com/office/officeart/2005/8/layout/lProcess2"/>
    <dgm:cxn modelId="{5EEB400C-FDAF-48C0-8C2A-F3652484E681}" type="presParOf" srcId="{6A2453A9-DE1D-4051-8834-65A97720F6CE}" destId="{8B6311BB-0716-49D3-8FFB-F70CED53F740}" srcOrd="0" destOrd="0" presId="urn:microsoft.com/office/officeart/2005/8/layout/lProcess2"/>
    <dgm:cxn modelId="{B45DD8CC-31CF-4AFB-98F5-26E49233AF98}" type="presParOf" srcId="{6A2453A9-DE1D-4051-8834-65A97720F6CE}" destId="{EDFB7990-65A4-4C78-A666-F8B04875BADB}" srcOrd="1" destOrd="0" presId="urn:microsoft.com/office/officeart/2005/8/layout/lProcess2"/>
    <dgm:cxn modelId="{837F35BE-7DA4-4E1D-8B04-C9479493FD5E}" type="presParOf" srcId="{6A2453A9-DE1D-4051-8834-65A97720F6CE}" destId="{0559A24F-511B-4FF3-8380-8F5F4767D642}" srcOrd="2" destOrd="0" presId="urn:microsoft.com/office/officeart/2005/8/layout/lProcess2"/>
    <dgm:cxn modelId="{7755C6BB-CDA4-4FDF-B73C-075F67A7AABD}" type="presParOf" srcId="{0559A24F-511B-4FF3-8380-8F5F4767D642}" destId="{7D4CA427-B530-4EF3-8AE2-2B63F1219AEC}" srcOrd="0" destOrd="0" presId="urn:microsoft.com/office/officeart/2005/8/layout/lProcess2"/>
    <dgm:cxn modelId="{3D0B7CA7-AF2D-4D36-99DD-B6ACE45E7C81}" type="presParOf" srcId="{7D4CA427-B530-4EF3-8AE2-2B63F1219AEC}" destId="{10F5C3B0-4B01-4A0D-95B7-6F2922CEEC83}" srcOrd="0" destOrd="0" presId="urn:microsoft.com/office/officeart/2005/8/layout/lProcess2"/>
    <dgm:cxn modelId="{3CFDB623-F6D1-418A-AABD-297F6F39DC79}" type="presParOf" srcId="{0B589481-C66D-4B47-B12E-991C2F43C237}" destId="{3117DE51-DF30-42C8-A7B8-6C503CD3897A}" srcOrd="5" destOrd="0" presId="urn:microsoft.com/office/officeart/2005/8/layout/lProcess2"/>
    <dgm:cxn modelId="{C8A8A382-9771-499C-AB0F-231A7763825D}" type="presParOf" srcId="{0B589481-C66D-4B47-B12E-991C2F43C237}" destId="{92E8A7E9-A3E6-43B7-AFF6-6092CE4B5421}" srcOrd="6" destOrd="0" presId="urn:microsoft.com/office/officeart/2005/8/layout/lProcess2"/>
    <dgm:cxn modelId="{7E831A28-589D-472F-903E-23FD7669B755}" type="presParOf" srcId="{92E8A7E9-A3E6-43B7-AFF6-6092CE4B5421}" destId="{E5C9DDF5-536C-4C3E-815A-8FE53D91FF50}" srcOrd="0" destOrd="0" presId="urn:microsoft.com/office/officeart/2005/8/layout/lProcess2"/>
    <dgm:cxn modelId="{38A12360-64DB-468C-9873-DC0B2B86619E}" type="presParOf" srcId="{92E8A7E9-A3E6-43B7-AFF6-6092CE4B5421}" destId="{DCC390B7-98C7-42F3-8665-B1C824A2A1AA}" srcOrd="1" destOrd="0" presId="urn:microsoft.com/office/officeart/2005/8/layout/lProcess2"/>
    <dgm:cxn modelId="{A8D28CCF-ABBC-4F04-81CB-66DF815A1F84}" type="presParOf" srcId="{92E8A7E9-A3E6-43B7-AFF6-6092CE4B5421}" destId="{8FE23276-830E-4660-B1B6-5680ED510FAD}" srcOrd="2" destOrd="0" presId="urn:microsoft.com/office/officeart/2005/8/layout/lProcess2"/>
    <dgm:cxn modelId="{563F8237-3555-4DAB-B1EC-F3E2218BC855}" type="presParOf" srcId="{8FE23276-830E-4660-B1B6-5680ED510FAD}" destId="{DC7115B2-57EB-4562-A6E9-EDA12DDA151B}" srcOrd="0" destOrd="0" presId="urn:microsoft.com/office/officeart/2005/8/layout/lProcess2"/>
    <dgm:cxn modelId="{42D89E04-B8F8-42DC-900C-AF7608BA7EDD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84F4D979-28B0-4A3D-9E7D-9EE7570CFE09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813AC-3EEF-47EA-AA31-D936924AD899}" type="parTrans" cxnId="{0E427BC8-96AC-499E-AE27-DBF99C4368F4}">
      <dgm:prSet/>
      <dgm:spPr/>
    </dgm:pt>
    <dgm:pt modelId="{22E1AF0B-0444-43FA-8732-574F91ABD079}" type="sibTrans" cxnId="{0E427BC8-96AC-499E-AE27-DBF99C4368F4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0580F-D185-4DC7-B33A-B8C86FDACE65}" type="pres">
      <dgm:prSet presAssocID="{001DB791-C5D7-41E6-9501-298EB26C6931}" presName="aSpace2" presStyleCnt="0"/>
      <dgm:spPr/>
    </dgm:pt>
    <dgm:pt modelId="{36E7315B-46B2-440E-A9FA-5EEE4F501A4C}" type="pres">
      <dgm:prSet presAssocID="{84F4D979-28B0-4A3D-9E7D-9EE7570CFE09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5864F6-8876-4F8A-AB3A-35FAB08F1B72}" type="presOf" srcId="{5CFA5A50-D2EE-4062-8AD4-21C060EB713C}" destId="{6BDA407B-6F4F-49BE-8DEC-B8F36762F604}" srcOrd="1" destOrd="0" presId="urn:microsoft.com/office/officeart/2005/8/layout/lProcess2"/>
    <dgm:cxn modelId="{5CE32414-8799-44A7-A3EE-A6B155D01982}" type="presOf" srcId="{C6AA43DD-5CFA-437F-8F0B-E73E11F3B5E8}" destId="{42CC4CAA-21CB-4A8E-A45C-992F6FE5EC5E}" srcOrd="0" destOrd="0" presId="urn:microsoft.com/office/officeart/2005/8/layout/lProcess2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0E427BC8-96AC-499E-AE27-DBF99C4368F4}" srcId="{2523AEB0-4A7A-44D5-8BD8-8E7086798FE6}" destId="{84F4D979-28B0-4A3D-9E7D-9EE7570CFE09}" srcOrd="1" destOrd="0" parTransId="{94A813AC-3EEF-47EA-AA31-D936924AD899}" sibTransId="{22E1AF0B-0444-43FA-8732-574F91ABD079}"/>
    <dgm:cxn modelId="{A21FAFE5-30F3-4B0E-970C-529D22F2F1E8}" type="presOf" srcId="{D8AAB60F-619E-47F1-A3FA-5E7126F91C9C}" destId="{52E5B00A-8F17-4460-8EF9-5E6C28B9FD00}" srcOrd="0" destOrd="0" presId="urn:microsoft.com/office/officeart/2005/8/layout/lProcess2"/>
    <dgm:cxn modelId="{667D6C93-B62D-43B3-A330-00CE3476C890}" type="presOf" srcId="{84028832-3C32-4DE7-A72C-0AC55E435323}" destId="{20381E2B-8C18-4297-A6FD-8D02BF0F01DD}" srcOrd="0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0DB79BD0-509E-4FB6-A7D0-A469A6DD98F0}" type="presOf" srcId="{1A5F3AD5-E850-4C7F-9E3A-FCD77BC12034}" destId="{E7D37E91-FC75-4F14-9CE5-DEAAE2873C78}" srcOrd="1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71D36203-768E-438D-B38F-97E321FD75BF}" type="presOf" srcId="{D8AAB60F-619E-47F1-A3FA-5E7126F91C9C}" destId="{0ACFB779-F712-4EBB-BFC5-EAFDC72D8EA3}" srcOrd="1" destOrd="0" presId="urn:microsoft.com/office/officeart/2005/8/layout/lProcess2"/>
    <dgm:cxn modelId="{5590B6D6-EB78-4C41-8F86-1941C3B8B380}" type="presOf" srcId="{A9C29CAC-A01C-4347-A27C-1BF4A7434154}" destId="{6B1A73F0-5C1E-4610-9E0D-3D59DE284889}" srcOrd="0" destOrd="0" presId="urn:microsoft.com/office/officeart/2005/8/layout/lProcess2"/>
    <dgm:cxn modelId="{1DFA6A96-C424-4300-A425-A3E2C0EFB016}" type="presOf" srcId="{D8DAAFD6-B853-4A1A-BCC7-9B2C354BF6D8}" destId="{FB9DD924-DD16-4C78-979B-F139550F6696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27E656C9-A7F6-41EA-AC88-8327302264A4}" type="presOf" srcId="{84F4D979-28B0-4A3D-9E7D-9EE7570CFE09}" destId="{36E7315B-46B2-440E-A9FA-5EEE4F501A4C}" srcOrd="0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D68FF321-4518-4678-B151-02DD483A552D}" type="presOf" srcId="{5CFA5A50-D2EE-4062-8AD4-21C060EB713C}" destId="{00158827-7793-439D-89F1-A71F5CECEFA2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C709C31F-CCBC-4A6A-AAFF-658DA13A0E46}" type="presOf" srcId="{001DB791-C5D7-41E6-9501-298EB26C6931}" destId="{A53F6F6B-2D96-4023-B271-6132E3D9102C}" srcOrd="0" destOrd="0" presId="urn:microsoft.com/office/officeart/2005/8/layout/lProcess2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6DCCC2ED-8AEE-4EAE-AB22-64BA0322D0AC}" type="presOf" srcId="{2523AEB0-4A7A-44D5-8BD8-8E7086798FE6}" destId="{D563889A-788C-4C52-8FEF-6294CE419482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DC26BA7D-2791-42B5-9A75-C78F4753BBA9}" type="presOf" srcId="{3EECA48A-DB30-43A4-90B1-CABCD06FFEC3}" destId="{FA44FDD9-5FAC-47E6-87DB-FC26570A6718}" srcOrd="0" destOrd="0" presId="urn:microsoft.com/office/officeart/2005/8/layout/lProcess2"/>
    <dgm:cxn modelId="{AB4905EF-2FFA-4505-B3F8-607E68153805}" type="presOf" srcId="{DCE0D419-A8FE-4C23-9649-D57028600E54}" destId="{BE9331AE-E1F4-4212-9EB7-51A55A7401FB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5DFED252-2F5A-44B4-9E42-86B3EEAAD624}" type="presOf" srcId="{4D327372-82F8-4E2B-8A61-AE5B663B25D6}" destId="{6E519396-027B-49BD-A962-72728F85B35B}" srcOrd="0" destOrd="0" presId="urn:microsoft.com/office/officeart/2005/8/layout/lProcess2"/>
    <dgm:cxn modelId="{D2368B76-5CE8-4F26-92F9-884784F89686}" type="presOf" srcId="{9DDE6D79-CAAF-4023-B923-A8AEED97319F}" destId="{1614DC7E-52B9-4F8E-BDF6-D0EDAB8C4BA2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C21F3F6B-7057-46E6-B030-46CA8027AEE8}" type="presOf" srcId="{94768634-4719-497D-A7B6-52A2B79756A2}" destId="{D719185D-B7E0-42CD-91F4-09DB9E93EFAA}" srcOrd="0" destOrd="0" presId="urn:microsoft.com/office/officeart/2005/8/layout/lProcess2"/>
    <dgm:cxn modelId="{DCAB16F9-B183-4DCF-AA12-F1A23A254EAC}" type="presOf" srcId="{6A47EBE9-F535-485F-9D99-FCEAD12888CF}" destId="{D5ED0B6E-3A8E-420B-805C-86C792048148}" srcOrd="0" destOrd="0" presId="urn:microsoft.com/office/officeart/2005/8/layout/lProcess2"/>
    <dgm:cxn modelId="{B227A5AA-F55A-4FD1-9E6C-40C9C0257B29}" type="presOf" srcId="{1A5F3AD5-E850-4C7F-9E3A-FCD77BC12034}" destId="{1B33D93B-CFA3-444F-AFA3-5D4881C78A23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C924BF1B-C464-4865-B290-ACB94D077AA8}" type="presOf" srcId="{2523AEB0-4A7A-44D5-8BD8-8E7086798FE6}" destId="{EAAE3163-1CA2-4890-B610-DE7A0AE4A52F}" srcOrd="1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2CB3DEBF-BC79-4B25-8E0F-B2FB5F6F593B}" type="presOf" srcId="{84028832-3C32-4DE7-A72C-0AC55E435323}" destId="{9117CF5F-EBE6-4E4A-96C3-3044DBB99942}" srcOrd="1" destOrd="0" presId="urn:microsoft.com/office/officeart/2005/8/layout/lProcess2"/>
    <dgm:cxn modelId="{B54F8F71-938B-4663-BF19-DD76833550F2}" type="presParOf" srcId="{FB9DD924-DD16-4C78-979B-F139550F6696}" destId="{0CC0E7D0-E88A-48EB-8C98-32D2DC22BDBC}" srcOrd="0" destOrd="0" presId="urn:microsoft.com/office/officeart/2005/8/layout/lProcess2"/>
    <dgm:cxn modelId="{5E16D686-2FB2-4891-8AD8-20BE2B80DDC8}" type="presParOf" srcId="{0CC0E7D0-E88A-48EB-8C98-32D2DC22BDBC}" destId="{52E5B00A-8F17-4460-8EF9-5E6C28B9FD00}" srcOrd="0" destOrd="0" presId="urn:microsoft.com/office/officeart/2005/8/layout/lProcess2"/>
    <dgm:cxn modelId="{978858CB-3D0F-49B3-878C-17EB0957E630}" type="presParOf" srcId="{0CC0E7D0-E88A-48EB-8C98-32D2DC22BDBC}" destId="{0ACFB779-F712-4EBB-BFC5-EAFDC72D8EA3}" srcOrd="1" destOrd="0" presId="urn:microsoft.com/office/officeart/2005/8/layout/lProcess2"/>
    <dgm:cxn modelId="{CEAEAAA8-D8E8-41EB-93F2-90626E84DB9C}" type="presParOf" srcId="{0CC0E7D0-E88A-48EB-8C98-32D2DC22BDBC}" destId="{BD57DFC7-56F7-44F4-B473-2801FC930B5E}" srcOrd="2" destOrd="0" presId="urn:microsoft.com/office/officeart/2005/8/layout/lProcess2"/>
    <dgm:cxn modelId="{D1E36941-33FA-4A28-A1C4-87A47D01B264}" type="presParOf" srcId="{BD57DFC7-56F7-44F4-B473-2801FC930B5E}" destId="{60FE3BA7-F152-479C-BADA-E846C85E4CBA}" srcOrd="0" destOrd="0" presId="urn:microsoft.com/office/officeart/2005/8/layout/lProcess2"/>
    <dgm:cxn modelId="{8267F75A-1AB8-43EB-BCDF-F8B3C42CE855}" type="presParOf" srcId="{60FE3BA7-F152-479C-BADA-E846C85E4CBA}" destId="{6B1A73F0-5C1E-4610-9E0D-3D59DE284889}" srcOrd="0" destOrd="0" presId="urn:microsoft.com/office/officeart/2005/8/layout/lProcess2"/>
    <dgm:cxn modelId="{F04E75A5-C945-40AA-A542-BA96976DB262}" type="presParOf" srcId="{FB9DD924-DD16-4C78-979B-F139550F6696}" destId="{FC6C04C4-3E07-431D-8C0F-DADBAA2150BE}" srcOrd="1" destOrd="0" presId="urn:microsoft.com/office/officeart/2005/8/layout/lProcess2"/>
    <dgm:cxn modelId="{D141D940-1B82-4423-A89D-1A2A6C862A94}" type="presParOf" srcId="{FB9DD924-DD16-4C78-979B-F139550F6696}" destId="{0BDAD732-B21E-4BA4-A884-A140F1A5288E}" srcOrd="2" destOrd="0" presId="urn:microsoft.com/office/officeart/2005/8/layout/lProcess2"/>
    <dgm:cxn modelId="{7A74FAB0-F2A2-4F38-9E3D-6175EA0215BF}" type="presParOf" srcId="{0BDAD732-B21E-4BA4-A884-A140F1A5288E}" destId="{1B33D93B-CFA3-444F-AFA3-5D4881C78A23}" srcOrd="0" destOrd="0" presId="urn:microsoft.com/office/officeart/2005/8/layout/lProcess2"/>
    <dgm:cxn modelId="{13214C53-5352-4912-83F2-561FBD3F4443}" type="presParOf" srcId="{0BDAD732-B21E-4BA4-A884-A140F1A5288E}" destId="{E7D37E91-FC75-4F14-9CE5-DEAAE2873C78}" srcOrd="1" destOrd="0" presId="urn:microsoft.com/office/officeart/2005/8/layout/lProcess2"/>
    <dgm:cxn modelId="{9F44CE89-DF3F-4544-9700-DFF5E37429B1}" type="presParOf" srcId="{0BDAD732-B21E-4BA4-A884-A140F1A5288E}" destId="{EB7EB67C-9C99-47B7-80E5-48E112CB00EB}" srcOrd="2" destOrd="0" presId="urn:microsoft.com/office/officeart/2005/8/layout/lProcess2"/>
    <dgm:cxn modelId="{DE962302-9F5D-4450-B10A-A3E4926965D4}" type="presParOf" srcId="{EB7EB67C-9C99-47B7-80E5-48E112CB00EB}" destId="{6F74D9C2-FD1C-4801-BDB6-2D30C9DC0515}" srcOrd="0" destOrd="0" presId="urn:microsoft.com/office/officeart/2005/8/layout/lProcess2"/>
    <dgm:cxn modelId="{6F4F08A5-65D6-4BD8-B28E-4B262A5140EF}" type="presParOf" srcId="{6F74D9C2-FD1C-4801-BDB6-2D30C9DC0515}" destId="{FA44FDD9-5FAC-47E6-87DB-FC26570A6718}" srcOrd="0" destOrd="0" presId="urn:microsoft.com/office/officeart/2005/8/layout/lProcess2"/>
    <dgm:cxn modelId="{7851256D-802C-4919-A853-A25C2CF68C0C}" type="presParOf" srcId="{6F74D9C2-FD1C-4801-BDB6-2D30C9DC0515}" destId="{0106744C-83D1-47A5-9265-160E7E07CFEB}" srcOrd="1" destOrd="0" presId="urn:microsoft.com/office/officeart/2005/8/layout/lProcess2"/>
    <dgm:cxn modelId="{DC4E4509-5E57-4496-A401-20D515B7E03B}" type="presParOf" srcId="{6F74D9C2-FD1C-4801-BDB6-2D30C9DC0515}" destId="{D719185D-B7E0-42CD-91F4-09DB9E93EFAA}" srcOrd="2" destOrd="0" presId="urn:microsoft.com/office/officeart/2005/8/layout/lProcess2"/>
    <dgm:cxn modelId="{BE7CFD6A-E559-4F11-9EBA-DE4BA4072660}" type="presParOf" srcId="{6F74D9C2-FD1C-4801-BDB6-2D30C9DC0515}" destId="{BFA972CC-64A8-4FC8-97F6-A88230ED160C}" srcOrd="3" destOrd="0" presId="urn:microsoft.com/office/officeart/2005/8/layout/lProcess2"/>
    <dgm:cxn modelId="{3629CC10-480C-4CAD-9082-8852711B884A}" type="presParOf" srcId="{6F74D9C2-FD1C-4801-BDB6-2D30C9DC0515}" destId="{6E519396-027B-49BD-A962-72728F85B35B}" srcOrd="4" destOrd="0" presId="urn:microsoft.com/office/officeart/2005/8/layout/lProcess2"/>
    <dgm:cxn modelId="{806E274A-72C3-48B8-85F5-018E8278BB33}" type="presParOf" srcId="{FB9DD924-DD16-4C78-979B-F139550F6696}" destId="{F48AC25E-094C-4D81-9829-4C62A1B4CDF5}" srcOrd="3" destOrd="0" presId="urn:microsoft.com/office/officeart/2005/8/layout/lProcess2"/>
    <dgm:cxn modelId="{E2951EA5-14CD-4CB2-BAC3-4EC8B2956F96}" type="presParOf" srcId="{FB9DD924-DD16-4C78-979B-F139550F6696}" destId="{AA9CC43B-DB1F-4A4F-817F-09E9B3C4CA00}" srcOrd="4" destOrd="0" presId="urn:microsoft.com/office/officeart/2005/8/layout/lProcess2"/>
    <dgm:cxn modelId="{DA90CE63-DE10-4781-8495-E335D9B11252}" type="presParOf" srcId="{AA9CC43B-DB1F-4A4F-817F-09E9B3C4CA00}" destId="{00158827-7793-439D-89F1-A71F5CECEFA2}" srcOrd="0" destOrd="0" presId="urn:microsoft.com/office/officeart/2005/8/layout/lProcess2"/>
    <dgm:cxn modelId="{A2CCAE31-9B2A-4DF3-9FA8-33D848464677}" type="presParOf" srcId="{AA9CC43B-DB1F-4A4F-817F-09E9B3C4CA00}" destId="{6BDA407B-6F4F-49BE-8DEC-B8F36762F604}" srcOrd="1" destOrd="0" presId="urn:microsoft.com/office/officeart/2005/8/layout/lProcess2"/>
    <dgm:cxn modelId="{5981250C-4DB1-4264-AB17-25CAA4585015}" type="presParOf" srcId="{AA9CC43B-DB1F-4A4F-817F-09E9B3C4CA00}" destId="{B8FE7A3B-F650-4C71-B1C0-9417574906E0}" srcOrd="2" destOrd="0" presId="urn:microsoft.com/office/officeart/2005/8/layout/lProcess2"/>
    <dgm:cxn modelId="{A25EE03D-39C9-4EEC-8431-3EA96BA9E028}" type="presParOf" srcId="{B8FE7A3B-F650-4C71-B1C0-9417574906E0}" destId="{6C34D448-93C8-40E5-A7E8-1A13A4B311FD}" srcOrd="0" destOrd="0" presId="urn:microsoft.com/office/officeart/2005/8/layout/lProcess2"/>
    <dgm:cxn modelId="{EE741846-B37D-4C72-ADB2-C5BDA5336D48}" type="presParOf" srcId="{6C34D448-93C8-40E5-A7E8-1A13A4B311FD}" destId="{1614DC7E-52B9-4F8E-BDF6-D0EDAB8C4BA2}" srcOrd="0" destOrd="0" presId="urn:microsoft.com/office/officeart/2005/8/layout/lProcess2"/>
    <dgm:cxn modelId="{48546958-2A33-427A-AF7B-105FEFDC4F46}" type="presParOf" srcId="{FB9DD924-DD16-4C78-979B-F139550F6696}" destId="{C76D88DB-352E-4F3E-894F-69235683A71C}" srcOrd="5" destOrd="0" presId="urn:microsoft.com/office/officeart/2005/8/layout/lProcess2"/>
    <dgm:cxn modelId="{9A22B973-8016-435D-A857-008362C1C38F}" type="presParOf" srcId="{FB9DD924-DD16-4C78-979B-F139550F6696}" destId="{98AA0186-5210-4465-BE4A-2600FA3DF5A6}" srcOrd="6" destOrd="0" presId="urn:microsoft.com/office/officeart/2005/8/layout/lProcess2"/>
    <dgm:cxn modelId="{5D99C27A-66A4-450F-97B4-36C3EE13CD65}" type="presParOf" srcId="{98AA0186-5210-4465-BE4A-2600FA3DF5A6}" destId="{D563889A-788C-4C52-8FEF-6294CE419482}" srcOrd="0" destOrd="0" presId="urn:microsoft.com/office/officeart/2005/8/layout/lProcess2"/>
    <dgm:cxn modelId="{525D5C1B-76D8-4FF2-8B94-CA9DEB1A7102}" type="presParOf" srcId="{98AA0186-5210-4465-BE4A-2600FA3DF5A6}" destId="{EAAE3163-1CA2-4890-B610-DE7A0AE4A52F}" srcOrd="1" destOrd="0" presId="urn:microsoft.com/office/officeart/2005/8/layout/lProcess2"/>
    <dgm:cxn modelId="{786E406B-880D-40B2-988C-67D17D631DD5}" type="presParOf" srcId="{98AA0186-5210-4465-BE4A-2600FA3DF5A6}" destId="{0B4D1D7D-98F2-4A6C-A2DC-CD7DE037FBE2}" srcOrd="2" destOrd="0" presId="urn:microsoft.com/office/officeart/2005/8/layout/lProcess2"/>
    <dgm:cxn modelId="{7135E374-162E-4C85-91FE-AB0E6EA3660D}" type="presParOf" srcId="{0B4D1D7D-98F2-4A6C-A2DC-CD7DE037FBE2}" destId="{77B57F43-91B3-4F43-AA44-6E8C1E6B547A}" srcOrd="0" destOrd="0" presId="urn:microsoft.com/office/officeart/2005/8/layout/lProcess2"/>
    <dgm:cxn modelId="{8ABDAE9D-DB70-472C-AA96-558938E26193}" type="presParOf" srcId="{77B57F43-91B3-4F43-AA44-6E8C1E6B547A}" destId="{A53F6F6B-2D96-4023-B271-6132E3D9102C}" srcOrd="0" destOrd="0" presId="urn:microsoft.com/office/officeart/2005/8/layout/lProcess2"/>
    <dgm:cxn modelId="{172FFC2E-6C07-4995-8C1F-C0ED1BD9CF94}" type="presParOf" srcId="{77B57F43-91B3-4F43-AA44-6E8C1E6B547A}" destId="{2F30580F-D185-4DC7-B33A-B8C86FDACE65}" srcOrd="1" destOrd="0" presId="urn:microsoft.com/office/officeart/2005/8/layout/lProcess2"/>
    <dgm:cxn modelId="{5F0D0ADD-9181-4479-9C28-A71929BB63FB}" type="presParOf" srcId="{77B57F43-91B3-4F43-AA44-6E8C1E6B547A}" destId="{36E7315B-46B2-440E-A9FA-5EEE4F501A4C}" srcOrd="2" destOrd="0" presId="urn:microsoft.com/office/officeart/2005/8/layout/lProcess2"/>
    <dgm:cxn modelId="{376F0165-D70C-4089-9249-72127CF8113A}" type="presParOf" srcId="{FB9DD924-DD16-4C78-979B-F139550F6696}" destId="{5953DA15-7498-404F-847C-A1E78D8BE3C8}" srcOrd="7" destOrd="0" presId="urn:microsoft.com/office/officeart/2005/8/layout/lProcess2"/>
    <dgm:cxn modelId="{B38DFCA8-ED23-4F6D-8ABC-896EFDDD2E4A}" type="presParOf" srcId="{FB9DD924-DD16-4C78-979B-F139550F6696}" destId="{1E22969A-B1EF-4F8B-A253-E0E7A0EE04B7}" srcOrd="8" destOrd="0" presId="urn:microsoft.com/office/officeart/2005/8/layout/lProcess2"/>
    <dgm:cxn modelId="{56B1FBC7-5DD7-4208-88A8-C9CDB211DBFF}" type="presParOf" srcId="{1E22969A-B1EF-4F8B-A253-E0E7A0EE04B7}" destId="{20381E2B-8C18-4297-A6FD-8D02BF0F01DD}" srcOrd="0" destOrd="0" presId="urn:microsoft.com/office/officeart/2005/8/layout/lProcess2"/>
    <dgm:cxn modelId="{9E98A486-9250-4031-9566-4FB40F4A062D}" type="presParOf" srcId="{1E22969A-B1EF-4F8B-A253-E0E7A0EE04B7}" destId="{9117CF5F-EBE6-4E4A-96C3-3044DBB99942}" srcOrd="1" destOrd="0" presId="urn:microsoft.com/office/officeart/2005/8/layout/lProcess2"/>
    <dgm:cxn modelId="{7B05186F-2DF5-459B-BABE-B89AC4AADDF1}" type="presParOf" srcId="{1E22969A-B1EF-4F8B-A253-E0E7A0EE04B7}" destId="{7F25AC14-385B-4398-93C9-2CD9E9E4494D}" srcOrd="2" destOrd="0" presId="urn:microsoft.com/office/officeart/2005/8/layout/lProcess2"/>
    <dgm:cxn modelId="{49E20FB7-0AEE-4529-AC55-9C3672AE25E5}" type="presParOf" srcId="{7F25AC14-385B-4398-93C9-2CD9E9E4494D}" destId="{15F2B744-BB7C-4C37-B5AD-2E20232C54E5}" srcOrd="0" destOrd="0" presId="urn:microsoft.com/office/officeart/2005/8/layout/lProcess2"/>
    <dgm:cxn modelId="{09601111-9542-4327-951E-986D16A98B71}" type="presParOf" srcId="{15F2B744-BB7C-4C37-B5AD-2E20232C54E5}" destId="{D5ED0B6E-3A8E-420B-805C-86C792048148}" srcOrd="0" destOrd="0" presId="urn:microsoft.com/office/officeart/2005/8/layout/lProcess2"/>
    <dgm:cxn modelId="{766A2E65-0648-4105-AFB5-7024F122CA26}" type="presParOf" srcId="{15F2B744-BB7C-4C37-B5AD-2E20232C54E5}" destId="{F901E8B3-9873-4D6C-B227-96B5AD779699}" srcOrd="1" destOrd="0" presId="urn:microsoft.com/office/officeart/2005/8/layout/lProcess2"/>
    <dgm:cxn modelId="{6CE0158F-22B7-4DB9-8348-AA2A57E48D08}" type="presParOf" srcId="{15F2B744-BB7C-4C37-B5AD-2E20232C54E5}" destId="{BE9331AE-E1F4-4212-9EB7-51A55A7401FB}" srcOrd="2" destOrd="0" presId="urn:microsoft.com/office/officeart/2005/8/layout/lProcess2"/>
    <dgm:cxn modelId="{594A7712-DAF6-4592-BFBB-5900B2B9D7E5}" type="presParOf" srcId="{15F2B744-BB7C-4C37-B5AD-2E20232C54E5}" destId="{819E0A68-8DB6-4B3C-BE54-D9E6B1EE77FF}" srcOrd="3" destOrd="0" presId="urn:microsoft.com/office/officeart/2005/8/layout/lProcess2"/>
    <dgm:cxn modelId="{B9BDB059-2BF5-4040-A17F-3CE771A90A3A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B7A70F-7E85-4A13-B5B5-E7213E4D5698}" type="doc">
      <dgm:prSet loTypeId="urn:microsoft.com/office/officeart/2005/8/layout/hList3" loCatId="list" qsTypeId="urn:microsoft.com/office/officeart/2005/8/quickstyle/simple3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E67B0A1E-4727-42BB-BDC8-24D21BE041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监察监事中心</a:t>
          </a:r>
          <a:endParaRPr lang="zh-CN" sz="12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3460A-FFA1-4848-82A7-C468736D6635}" type="par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6304E2C3-2B94-4522-84B7-4754785DCA8C}" type="sib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18F98FC0-20F9-4DC3-A6B3-E86443750913}">
      <dgm:prSet custT="1"/>
      <dgm:spPr/>
      <dgm:t>
        <a:bodyPr/>
        <a:lstStyle/>
        <a:p>
          <a:pPr rtl="0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内控内审体系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98AEBF-7645-4CCE-956B-C4AFB0FFD9A4}" type="par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EA56A83E-A4C2-453E-8B4C-4A995F4447AB}" type="sib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3D042C27-EA2D-435B-A09F-61CA81217666}" type="pres">
      <dgm:prSet presAssocID="{35B7A70F-7E85-4A13-B5B5-E7213E4D56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F23B9D-995B-482A-8AFF-4D12F86B15BF}" type="pres">
      <dgm:prSet presAssocID="{E67B0A1E-4727-42BB-BDC8-24D21BE04110}" presName="roof" presStyleLbl="dkBgShp" presStyleIdx="0" presStyleCnt="2"/>
      <dgm:spPr/>
      <dgm:t>
        <a:bodyPr/>
        <a:lstStyle/>
        <a:p>
          <a:endParaRPr lang="zh-CN" altLang="en-US"/>
        </a:p>
      </dgm:t>
    </dgm:pt>
    <dgm:pt modelId="{0B286891-265C-48C5-8906-817DE5148F4E}" type="pres">
      <dgm:prSet presAssocID="{E67B0A1E-4727-42BB-BDC8-24D21BE04110}" presName="pillars" presStyleCnt="0"/>
      <dgm:spPr/>
      <dgm:t>
        <a:bodyPr/>
        <a:lstStyle/>
        <a:p>
          <a:endParaRPr lang="zh-CN" altLang="en-US"/>
        </a:p>
      </dgm:t>
    </dgm:pt>
    <dgm:pt modelId="{6904546D-14AC-4B99-8002-67C072F11903}" type="pres">
      <dgm:prSet presAssocID="{E67B0A1E-4727-42BB-BDC8-24D21BE04110}" presName="pillar1" presStyleLbl="node1" presStyleIdx="0" presStyleCnt="1" custScaleY="89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17E1-3206-44C2-B2C1-89D7B9614E9B}" type="pres">
      <dgm:prSet presAssocID="{E67B0A1E-4727-42BB-BDC8-24D21BE04110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999063A5-E3B2-480E-9A0E-EFD644EBBAC9}" type="presOf" srcId="{E67B0A1E-4727-42BB-BDC8-24D21BE04110}" destId="{CCF23B9D-995B-482A-8AFF-4D12F86B15BF}" srcOrd="0" destOrd="0" presId="urn:microsoft.com/office/officeart/2005/8/layout/hList3"/>
    <dgm:cxn modelId="{CC0000E3-1CD9-4558-B0EB-ABC41632E8B3}" srcId="{E67B0A1E-4727-42BB-BDC8-24D21BE04110}" destId="{18F98FC0-20F9-4DC3-A6B3-E86443750913}" srcOrd="0" destOrd="0" parTransId="{0D98AEBF-7645-4CCE-956B-C4AFB0FFD9A4}" sibTransId="{EA56A83E-A4C2-453E-8B4C-4A995F4447AB}"/>
    <dgm:cxn modelId="{3280CCE9-A71B-4DF8-AA61-FF3702C56AAC}" srcId="{35B7A70F-7E85-4A13-B5B5-E7213E4D5698}" destId="{E67B0A1E-4727-42BB-BDC8-24D21BE04110}" srcOrd="0" destOrd="0" parTransId="{A0D3460A-FFA1-4848-82A7-C468736D6635}" sibTransId="{6304E2C3-2B94-4522-84B7-4754785DCA8C}"/>
    <dgm:cxn modelId="{C3FAB93E-F8EA-4F78-9CB4-72AEB129D2CF}" type="presOf" srcId="{18F98FC0-20F9-4DC3-A6B3-E86443750913}" destId="{6904546D-14AC-4B99-8002-67C072F11903}" srcOrd="0" destOrd="0" presId="urn:microsoft.com/office/officeart/2005/8/layout/hList3"/>
    <dgm:cxn modelId="{91C58B21-C631-4FAA-820C-642282B65505}" type="presOf" srcId="{35B7A70F-7E85-4A13-B5B5-E7213E4D5698}" destId="{3D042C27-EA2D-435B-A09F-61CA81217666}" srcOrd="0" destOrd="0" presId="urn:microsoft.com/office/officeart/2005/8/layout/hList3"/>
    <dgm:cxn modelId="{3BEE8387-A431-4645-9240-CCE87EE5814F}" type="presParOf" srcId="{3D042C27-EA2D-435B-A09F-61CA81217666}" destId="{CCF23B9D-995B-482A-8AFF-4D12F86B15BF}" srcOrd="0" destOrd="0" presId="urn:microsoft.com/office/officeart/2005/8/layout/hList3"/>
    <dgm:cxn modelId="{5EB9D721-2B2B-4DCD-B3CC-941362DE9A3B}" type="presParOf" srcId="{3D042C27-EA2D-435B-A09F-61CA81217666}" destId="{0B286891-265C-48C5-8906-817DE5148F4E}" srcOrd="1" destOrd="0" presId="urn:microsoft.com/office/officeart/2005/8/layout/hList3"/>
    <dgm:cxn modelId="{C82CAA5D-604C-4DA7-A169-6E8C8EE83752}" type="presParOf" srcId="{0B286891-265C-48C5-8906-817DE5148F4E}" destId="{6904546D-14AC-4B99-8002-67C072F11903}" srcOrd="0" destOrd="0" presId="urn:microsoft.com/office/officeart/2005/8/layout/hList3"/>
    <dgm:cxn modelId="{BB0C1832-4954-4BE8-8C73-CE141A8DDEB4}" type="presParOf" srcId="{3D042C27-EA2D-435B-A09F-61CA81217666}" destId="{0E2E17E1-3206-44C2-B2C1-89D7B9614E9B}" srcOrd="2" destOrd="0" presId="urn:microsoft.com/office/officeart/2005/8/layout/hList3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FEEBA969-D1DF-4928-B96D-ED6251548572}" type="presOf" srcId="{3638D844-D7E6-40D2-BC25-AF25387D8392}" destId="{B236A1C8-73C4-4712-9E35-9FC7C6D6B728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96F6B7AD-B655-431D-B5CA-E0564A8F279D}" type="presOf" srcId="{B63840D9-4231-44DB-8861-A6FC3197107D}" destId="{99F942FC-B7F1-49D6-AC32-D777C872E8C2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F27CAAF9-7D1B-464C-901F-4B15AD0AC038}" type="presOf" srcId="{52D6B013-6C16-463D-860F-3163C0B611E5}" destId="{A1CEF76E-6887-425A-AF7E-76601E470DA1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246332EF-5259-49A7-8DC5-4592C91D1429}" type="presOf" srcId="{C3E01279-3A1A-4254-A4DC-2625D9A2DD8A}" destId="{832F3D27-0A0B-493B-8B00-5C3E9DE926F7}" srcOrd="0" destOrd="0" presId="urn:microsoft.com/office/officeart/2005/8/layout/lProcess2"/>
    <dgm:cxn modelId="{5F4BDBAA-644E-4E90-A8BF-A769C3E6E2DC}" type="presOf" srcId="{43AC86DA-1844-4800-BB2F-78709E4F651A}" destId="{DCC390B7-98C7-42F3-8665-B1C824A2A1AA}" srcOrd="1" destOrd="0" presId="urn:microsoft.com/office/officeart/2005/8/layout/lProcess2"/>
    <dgm:cxn modelId="{0DD8A514-4B6E-41EE-9352-1BE433DFB46F}" type="presOf" srcId="{C3E01279-3A1A-4254-A4DC-2625D9A2DD8A}" destId="{39EE1140-45EA-4B3D-9613-5733C247B8FA}" srcOrd="1" destOrd="0" presId="urn:microsoft.com/office/officeart/2005/8/layout/lProcess2"/>
    <dgm:cxn modelId="{9849124F-D908-47A2-85C9-5F3BC9F3DC9C}" type="presOf" srcId="{F463B1E9-46EF-46A4-B0EF-C8750A8B5CC1}" destId="{16851569-8354-4D32-A972-C4827F408B1A}" srcOrd="0" destOrd="0" presId="urn:microsoft.com/office/officeart/2005/8/layout/lProcess2"/>
    <dgm:cxn modelId="{AE1CEF83-27A7-4C32-BA06-DECD9590A590}" type="presOf" srcId="{B366CAAA-A500-457B-8F4E-3597DDDDB226}" destId="{0B589481-C66D-4B47-B12E-991C2F43C237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E83E40DC-A963-4ACC-B0C3-DC47AFF52054}" type="presOf" srcId="{4F649E2E-6BB8-4D02-ADA2-8C3D284A3F70}" destId="{E262651C-DBE6-4481-A84F-5BF8018D95E6}" srcOrd="0" destOrd="0" presId="urn:microsoft.com/office/officeart/2005/8/layout/lProcess2"/>
    <dgm:cxn modelId="{A59F1F7D-C3FA-4194-9CA5-D9813F74C00A}" type="presOf" srcId="{F463B1E9-46EF-46A4-B0EF-C8750A8B5CC1}" destId="{C1948CD8-443B-4544-87AF-B64C4CF3F004}" srcOrd="1" destOrd="0" presId="urn:microsoft.com/office/officeart/2005/8/layout/lProcess2"/>
    <dgm:cxn modelId="{68EB3466-6ED4-40A0-AF45-4339CA37AF85}" type="presOf" srcId="{43AC86DA-1844-4800-BB2F-78709E4F651A}" destId="{E5C9DDF5-536C-4C3E-815A-8FE53D91FF50}" srcOrd="0" destOrd="0" presId="urn:microsoft.com/office/officeart/2005/8/layout/lProcess2"/>
    <dgm:cxn modelId="{C03C7932-A083-4577-A49A-5EC115420106}" type="presParOf" srcId="{0B589481-C66D-4B47-B12E-991C2F43C237}" destId="{92E8A7E9-A3E6-43B7-AFF6-6092CE4B5421}" srcOrd="0" destOrd="0" presId="urn:microsoft.com/office/officeart/2005/8/layout/lProcess2"/>
    <dgm:cxn modelId="{57725F4F-9923-4BB2-ACFC-7FA3F62D2AE0}" type="presParOf" srcId="{92E8A7E9-A3E6-43B7-AFF6-6092CE4B5421}" destId="{E5C9DDF5-536C-4C3E-815A-8FE53D91FF50}" srcOrd="0" destOrd="0" presId="urn:microsoft.com/office/officeart/2005/8/layout/lProcess2"/>
    <dgm:cxn modelId="{5578232D-5161-49BB-9CC4-1C0CC8B3F586}" type="presParOf" srcId="{92E8A7E9-A3E6-43B7-AFF6-6092CE4B5421}" destId="{DCC390B7-98C7-42F3-8665-B1C824A2A1AA}" srcOrd="1" destOrd="0" presId="urn:microsoft.com/office/officeart/2005/8/layout/lProcess2"/>
    <dgm:cxn modelId="{B6307CA1-EAA1-470A-9899-58DBD740EE0B}" type="presParOf" srcId="{92E8A7E9-A3E6-43B7-AFF6-6092CE4B5421}" destId="{8FE23276-830E-4660-B1B6-5680ED510FAD}" srcOrd="2" destOrd="0" presId="urn:microsoft.com/office/officeart/2005/8/layout/lProcess2"/>
    <dgm:cxn modelId="{0593CDD8-2163-4DD1-A1D7-899C222F4E5F}" type="presParOf" srcId="{8FE23276-830E-4660-B1B6-5680ED510FAD}" destId="{DC7115B2-57EB-4562-A6E9-EDA12DDA151B}" srcOrd="0" destOrd="0" presId="urn:microsoft.com/office/officeart/2005/8/layout/lProcess2"/>
    <dgm:cxn modelId="{F836D1AD-19DC-4BAE-BDDF-3E296AFC3E8E}" type="presParOf" srcId="{DC7115B2-57EB-4562-A6E9-EDA12DDA151B}" destId="{B236A1C8-73C4-4712-9E35-9FC7C6D6B728}" srcOrd="0" destOrd="0" presId="urn:microsoft.com/office/officeart/2005/8/layout/lProcess2"/>
    <dgm:cxn modelId="{F535285A-70F9-4E98-8423-37771A182D5A}" type="presParOf" srcId="{0B589481-C66D-4B47-B12E-991C2F43C237}" destId="{98C619F5-4532-479E-92E0-C450D811821F}" srcOrd="1" destOrd="0" presId="urn:microsoft.com/office/officeart/2005/8/layout/lProcess2"/>
    <dgm:cxn modelId="{6FC020D3-B29C-4C3B-8186-883AF537C86D}" type="presParOf" srcId="{0B589481-C66D-4B47-B12E-991C2F43C237}" destId="{1B52C2D5-92A9-4C50-86FD-E6ADDA727CAB}" srcOrd="2" destOrd="0" presId="urn:microsoft.com/office/officeart/2005/8/layout/lProcess2"/>
    <dgm:cxn modelId="{DE0CB295-E6CC-4716-A977-A24DEA44A451}" type="presParOf" srcId="{1B52C2D5-92A9-4C50-86FD-E6ADDA727CAB}" destId="{832F3D27-0A0B-493B-8B00-5C3E9DE926F7}" srcOrd="0" destOrd="0" presId="urn:microsoft.com/office/officeart/2005/8/layout/lProcess2"/>
    <dgm:cxn modelId="{A088D0EC-66B0-4C9A-B13C-F49D4BC8D84C}" type="presParOf" srcId="{1B52C2D5-92A9-4C50-86FD-E6ADDA727CAB}" destId="{39EE1140-45EA-4B3D-9613-5733C247B8FA}" srcOrd="1" destOrd="0" presId="urn:microsoft.com/office/officeart/2005/8/layout/lProcess2"/>
    <dgm:cxn modelId="{0470B161-CCED-4DB1-8D84-183BA6512A24}" type="presParOf" srcId="{1B52C2D5-92A9-4C50-86FD-E6ADDA727CAB}" destId="{93517705-B525-4E12-BF38-EEF3B49A4E7E}" srcOrd="2" destOrd="0" presId="urn:microsoft.com/office/officeart/2005/8/layout/lProcess2"/>
    <dgm:cxn modelId="{F0A51B81-76A9-4C5A-8D4C-1519163E5BBC}" type="presParOf" srcId="{93517705-B525-4E12-BF38-EEF3B49A4E7E}" destId="{5FE758B5-9A35-46F4-9401-531DBB60F3D7}" srcOrd="0" destOrd="0" presId="urn:microsoft.com/office/officeart/2005/8/layout/lProcess2"/>
    <dgm:cxn modelId="{A1585493-0C12-4CDB-A1C4-9362A46C1B9A}" type="presParOf" srcId="{5FE758B5-9A35-46F4-9401-531DBB60F3D7}" destId="{A1CEF76E-6887-425A-AF7E-76601E470DA1}" srcOrd="0" destOrd="0" presId="urn:microsoft.com/office/officeart/2005/8/layout/lProcess2"/>
    <dgm:cxn modelId="{02AF26DD-3589-4C2B-B276-67F3EB7F1762}" type="presParOf" srcId="{5FE758B5-9A35-46F4-9401-531DBB60F3D7}" destId="{06FDFD2F-528C-401D-B089-8009717519C3}" srcOrd="1" destOrd="0" presId="urn:microsoft.com/office/officeart/2005/8/layout/lProcess2"/>
    <dgm:cxn modelId="{F12D7FDC-C681-475F-9B36-A29B1008B713}" type="presParOf" srcId="{5FE758B5-9A35-46F4-9401-531DBB60F3D7}" destId="{99F942FC-B7F1-49D6-AC32-D777C872E8C2}" srcOrd="2" destOrd="0" presId="urn:microsoft.com/office/officeart/2005/8/layout/lProcess2"/>
    <dgm:cxn modelId="{F88551C0-9B10-4002-A8E5-1FA829A71CA1}" type="presParOf" srcId="{0B589481-C66D-4B47-B12E-991C2F43C237}" destId="{2FFDFC3D-784A-4578-AB48-8D5520D3995D}" srcOrd="3" destOrd="0" presId="urn:microsoft.com/office/officeart/2005/8/layout/lProcess2"/>
    <dgm:cxn modelId="{81F4B0CC-63A0-4A54-A93B-C8E351D7CEE6}" type="presParOf" srcId="{0B589481-C66D-4B47-B12E-991C2F43C237}" destId="{8035C171-48A8-4D2B-805B-C972BF85F6B1}" srcOrd="4" destOrd="0" presId="urn:microsoft.com/office/officeart/2005/8/layout/lProcess2"/>
    <dgm:cxn modelId="{1E34EC0A-C47E-4470-880F-0DA0C12E055C}" type="presParOf" srcId="{8035C171-48A8-4D2B-805B-C972BF85F6B1}" destId="{16851569-8354-4D32-A972-C4827F408B1A}" srcOrd="0" destOrd="0" presId="urn:microsoft.com/office/officeart/2005/8/layout/lProcess2"/>
    <dgm:cxn modelId="{4CED696A-5EC3-4CA1-BB7B-7CC7F9623F7C}" type="presParOf" srcId="{8035C171-48A8-4D2B-805B-C972BF85F6B1}" destId="{C1948CD8-443B-4544-87AF-B64C4CF3F004}" srcOrd="1" destOrd="0" presId="urn:microsoft.com/office/officeart/2005/8/layout/lProcess2"/>
    <dgm:cxn modelId="{C60BFD34-BB82-4693-BFB1-85FEF4EFFA2D}" type="presParOf" srcId="{8035C171-48A8-4D2B-805B-C972BF85F6B1}" destId="{C81F0070-0958-4A5D-88B4-4A7A3ADE289B}" srcOrd="2" destOrd="0" presId="urn:microsoft.com/office/officeart/2005/8/layout/lProcess2"/>
    <dgm:cxn modelId="{3BCB2A15-0B42-4790-85B3-C71B708F6824}" type="presParOf" srcId="{C81F0070-0958-4A5D-88B4-4A7A3ADE289B}" destId="{35DB00D1-5F20-47D9-87D7-71309FE42C3F}" srcOrd="0" destOrd="0" presId="urn:microsoft.com/office/officeart/2005/8/layout/lProcess2"/>
    <dgm:cxn modelId="{3B1E0662-8D5A-4CDC-A6BB-86F8F62ECDB9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FF7C7F0A-D3F4-4A23-9615-635F310EB92B}" type="presOf" srcId="{ACB28886-6A03-48F1-88DF-5F9E86382029}" destId="{E495F18F-DBE4-4F34-AEED-8F7BD9B5AF68}" srcOrd="0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A715F917-6062-4C7F-B81A-A906A52656FD}" type="presOf" srcId="{36FC503E-FDF5-4569-8488-09D70C59B6CB}" destId="{953A3803-6AD2-4C9D-B7EA-DF81D2FD7814}" srcOrd="0" destOrd="0" presId="urn:microsoft.com/office/officeart/2005/8/layout/lProcess2"/>
    <dgm:cxn modelId="{5C0EBFB6-E660-47C7-8F23-1365EDE25855}" type="presOf" srcId="{B366CAAA-A500-457B-8F4E-3597DDDDB226}" destId="{0B589481-C66D-4B47-B12E-991C2F43C237}" srcOrd="0" destOrd="0" presId="urn:microsoft.com/office/officeart/2005/8/layout/lProcess2"/>
    <dgm:cxn modelId="{EA2188DE-303E-4925-B559-CAB50FBA42D0}" type="presOf" srcId="{0163113E-0AE4-4917-AAC6-5A3D8E0EEB4D}" destId="{214B8553-4741-481B-9D3B-D9EACDC82B4A}" srcOrd="0" destOrd="0" presId="urn:microsoft.com/office/officeart/2005/8/layout/lProcess2"/>
    <dgm:cxn modelId="{08B1185D-47DE-404F-ABBA-3265AF774467}" type="presOf" srcId="{ED831494-6F60-4709-926F-87D33C9E87D1}" destId="{8B6311BB-0716-49D3-8FFB-F70CED53F740}" srcOrd="0" destOrd="0" presId="urn:microsoft.com/office/officeart/2005/8/layout/lProcess2"/>
    <dgm:cxn modelId="{57AA4699-B46D-46A4-9E9E-79B75D56D3DB}" type="presOf" srcId="{3638D844-D7E6-40D2-BC25-AF25387D8392}" destId="{B236A1C8-73C4-4712-9E35-9FC7C6D6B728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E1B6CBA-3BBA-4FA1-9009-4532812948CD}" type="presOf" srcId="{36FC503E-FDF5-4569-8488-09D70C59B6CB}" destId="{A808C2EF-B846-4B54-B63B-FFFD5C8C3904}" srcOrd="1" destOrd="0" presId="urn:microsoft.com/office/officeart/2005/8/layout/lProcess2"/>
    <dgm:cxn modelId="{73FFB8F5-FEE7-4B29-84C4-49E1700F6959}" type="presOf" srcId="{551659B6-2210-4435-ADAE-14EDE43BBDF4}" destId="{0FD4EE88-4993-4D22-A077-564028305067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0194DF3D-33F4-4149-9918-3FE2C159C018}" type="presOf" srcId="{43AC86DA-1844-4800-BB2F-78709E4F651A}" destId="{DCC390B7-98C7-42F3-8665-B1C824A2A1AA}" srcOrd="1" destOrd="0" presId="urn:microsoft.com/office/officeart/2005/8/layout/lProcess2"/>
    <dgm:cxn modelId="{D3D8F879-75EB-415D-8C54-81638C196438}" type="presOf" srcId="{B32A22EF-E4FF-4CE5-9189-C821D55F041D}" destId="{63960CE9-ECC8-4809-8017-F17E7B1F6B9D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C2E12B9E-64BB-430C-8D47-68DD08739434}" type="presOf" srcId="{ED831494-6F60-4709-926F-87D33C9E87D1}" destId="{EDFB7990-65A4-4C78-A666-F8B04875BADB}" srcOrd="1" destOrd="0" presId="urn:microsoft.com/office/officeart/2005/8/layout/lProcess2"/>
    <dgm:cxn modelId="{ECDEFDE7-E728-4D26-8139-B0E3D02B8E7D}" type="presOf" srcId="{43AC86DA-1844-4800-BB2F-78709E4F651A}" destId="{E5C9DDF5-536C-4C3E-815A-8FE53D91FF50}" srcOrd="0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B19A22F9-386B-4DB2-BEAE-8967539AC202}" type="presOf" srcId="{04C635AD-275B-4287-83A5-93BE4C84E9BB}" destId="{10F5C3B0-4B01-4A0D-95B7-6F2922CEEC83}" srcOrd="0" destOrd="0" presId="urn:microsoft.com/office/officeart/2005/8/layout/lProcess2"/>
    <dgm:cxn modelId="{A1F70F2A-2FE3-4D80-9BCE-21CB504945FB}" type="presOf" srcId="{0163113E-0AE4-4917-AAC6-5A3D8E0EEB4D}" destId="{789C10B8-C96A-4434-A625-1F9D9821295D}" srcOrd="1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246936AA-82BC-4B95-B9E0-6FB01159ACE6}" type="presParOf" srcId="{0B589481-C66D-4B47-B12E-991C2F43C237}" destId="{872E9B94-934A-41DC-A54F-F2E885F1DE1D}" srcOrd="0" destOrd="0" presId="urn:microsoft.com/office/officeart/2005/8/layout/lProcess2"/>
    <dgm:cxn modelId="{95109AA7-739F-4956-9E1C-419EDB7050CE}" type="presParOf" srcId="{872E9B94-934A-41DC-A54F-F2E885F1DE1D}" destId="{953A3803-6AD2-4C9D-B7EA-DF81D2FD7814}" srcOrd="0" destOrd="0" presId="urn:microsoft.com/office/officeart/2005/8/layout/lProcess2"/>
    <dgm:cxn modelId="{C39441D7-9DB0-4512-B4E1-89B4E9C7CA45}" type="presParOf" srcId="{872E9B94-934A-41DC-A54F-F2E885F1DE1D}" destId="{A808C2EF-B846-4B54-B63B-FFFD5C8C3904}" srcOrd="1" destOrd="0" presId="urn:microsoft.com/office/officeart/2005/8/layout/lProcess2"/>
    <dgm:cxn modelId="{7C4C375F-4F67-4F48-B957-45F67CA9E86D}" type="presParOf" srcId="{872E9B94-934A-41DC-A54F-F2E885F1DE1D}" destId="{8D09B962-7E44-4DE8-A319-EAF965E90197}" srcOrd="2" destOrd="0" presId="urn:microsoft.com/office/officeart/2005/8/layout/lProcess2"/>
    <dgm:cxn modelId="{C41FB8B4-E924-4939-AF2A-DB34054603B6}" type="presParOf" srcId="{8D09B962-7E44-4DE8-A319-EAF965E90197}" destId="{24DDF946-7FF9-44F4-B98D-EAFC8F58D703}" srcOrd="0" destOrd="0" presId="urn:microsoft.com/office/officeart/2005/8/layout/lProcess2"/>
    <dgm:cxn modelId="{EF6DCD47-408C-410D-91BA-86660D563E40}" type="presParOf" srcId="{24DDF946-7FF9-44F4-B98D-EAFC8F58D703}" destId="{63960CE9-ECC8-4809-8017-F17E7B1F6B9D}" srcOrd="0" destOrd="0" presId="urn:microsoft.com/office/officeart/2005/8/layout/lProcess2"/>
    <dgm:cxn modelId="{DFCAFB08-E3D5-4C0B-8CCF-CD5F74117269}" type="presParOf" srcId="{24DDF946-7FF9-44F4-B98D-EAFC8F58D703}" destId="{346D99FA-CC88-45FB-9283-C288D0B94AFC}" srcOrd="1" destOrd="0" presId="urn:microsoft.com/office/officeart/2005/8/layout/lProcess2"/>
    <dgm:cxn modelId="{A315C577-CB32-43C8-9DC3-8BEA3093D484}" type="presParOf" srcId="{24DDF946-7FF9-44F4-B98D-EAFC8F58D703}" destId="{0FD4EE88-4993-4D22-A077-564028305067}" srcOrd="2" destOrd="0" presId="urn:microsoft.com/office/officeart/2005/8/layout/lProcess2"/>
    <dgm:cxn modelId="{AA09BAE7-9A8D-4A24-ABAD-1CEDE0398B4D}" type="presParOf" srcId="{0B589481-C66D-4B47-B12E-991C2F43C237}" destId="{03E42798-33D8-4D38-87A2-CCFECF826323}" srcOrd="1" destOrd="0" presId="urn:microsoft.com/office/officeart/2005/8/layout/lProcess2"/>
    <dgm:cxn modelId="{CFBC6FD4-AF7D-4CA2-9567-2FEC0AF2EFAB}" type="presParOf" srcId="{0B589481-C66D-4B47-B12E-991C2F43C237}" destId="{C77B8770-2770-4FF3-B159-AA02C0CD711F}" srcOrd="2" destOrd="0" presId="urn:microsoft.com/office/officeart/2005/8/layout/lProcess2"/>
    <dgm:cxn modelId="{A73229C7-DB3E-4708-B9B7-2EF9CEB54D87}" type="presParOf" srcId="{C77B8770-2770-4FF3-B159-AA02C0CD711F}" destId="{214B8553-4741-481B-9D3B-D9EACDC82B4A}" srcOrd="0" destOrd="0" presId="urn:microsoft.com/office/officeart/2005/8/layout/lProcess2"/>
    <dgm:cxn modelId="{C3F79FB5-D126-4D21-B6BA-F3249A12AAB0}" type="presParOf" srcId="{C77B8770-2770-4FF3-B159-AA02C0CD711F}" destId="{789C10B8-C96A-4434-A625-1F9D9821295D}" srcOrd="1" destOrd="0" presId="urn:microsoft.com/office/officeart/2005/8/layout/lProcess2"/>
    <dgm:cxn modelId="{A49EFF70-A5B5-4723-98C3-C75F99A40C1D}" type="presParOf" srcId="{C77B8770-2770-4FF3-B159-AA02C0CD711F}" destId="{3297ACB9-0FFC-4871-AA81-41BF87F6D54F}" srcOrd="2" destOrd="0" presId="urn:microsoft.com/office/officeart/2005/8/layout/lProcess2"/>
    <dgm:cxn modelId="{A1136E80-39A8-4F2A-8D62-121F426A1EBF}" type="presParOf" srcId="{3297ACB9-0FFC-4871-AA81-41BF87F6D54F}" destId="{CD078438-A871-4410-B044-AD9EBA53D344}" srcOrd="0" destOrd="0" presId="urn:microsoft.com/office/officeart/2005/8/layout/lProcess2"/>
    <dgm:cxn modelId="{5B686E3B-10B6-4A9E-AD6A-3BA512D28B66}" type="presParOf" srcId="{CD078438-A871-4410-B044-AD9EBA53D344}" destId="{E495F18F-DBE4-4F34-AEED-8F7BD9B5AF68}" srcOrd="0" destOrd="0" presId="urn:microsoft.com/office/officeart/2005/8/layout/lProcess2"/>
    <dgm:cxn modelId="{83CB2887-7F62-4876-9C5C-C814DAEAAD52}" type="presParOf" srcId="{0B589481-C66D-4B47-B12E-991C2F43C237}" destId="{F6B46EE6-30B7-4951-8E79-03C75CAD2BD5}" srcOrd="3" destOrd="0" presId="urn:microsoft.com/office/officeart/2005/8/layout/lProcess2"/>
    <dgm:cxn modelId="{DA52BDC6-BA65-420B-8488-2F5B79146817}" type="presParOf" srcId="{0B589481-C66D-4B47-B12E-991C2F43C237}" destId="{6A2453A9-DE1D-4051-8834-65A97720F6CE}" srcOrd="4" destOrd="0" presId="urn:microsoft.com/office/officeart/2005/8/layout/lProcess2"/>
    <dgm:cxn modelId="{84190E34-BD21-4974-82A6-54455B710F65}" type="presParOf" srcId="{6A2453A9-DE1D-4051-8834-65A97720F6CE}" destId="{8B6311BB-0716-49D3-8FFB-F70CED53F740}" srcOrd="0" destOrd="0" presId="urn:microsoft.com/office/officeart/2005/8/layout/lProcess2"/>
    <dgm:cxn modelId="{F729262C-95CD-45A1-9175-ECD5ABB5E85D}" type="presParOf" srcId="{6A2453A9-DE1D-4051-8834-65A97720F6CE}" destId="{EDFB7990-65A4-4C78-A666-F8B04875BADB}" srcOrd="1" destOrd="0" presId="urn:microsoft.com/office/officeart/2005/8/layout/lProcess2"/>
    <dgm:cxn modelId="{C18304E0-6387-4900-A396-3D31B23756EF}" type="presParOf" srcId="{6A2453A9-DE1D-4051-8834-65A97720F6CE}" destId="{0559A24F-511B-4FF3-8380-8F5F4767D642}" srcOrd="2" destOrd="0" presId="urn:microsoft.com/office/officeart/2005/8/layout/lProcess2"/>
    <dgm:cxn modelId="{D813A680-9AB2-4893-B02B-487F7CF0EE82}" type="presParOf" srcId="{0559A24F-511B-4FF3-8380-8F5F4767D642}" destId="{7D4CA427-B530-4EF3-8AE2-2B63F1219AEC}" srcOrd="0" destOrd="0" presId="urn:microsoft.com/office/officeart/2005/8/layout/lProcess2"/>
    <dgm:cxn modelId="{4C251C36-5564-419F-BD56-0A723F796411}" type="presParOf" srcId="{7D4CA427-B530-4EF3-8AE2-2B63F1219AEC}" destId="{10F5C3B0-4B01-4A0D-95B7-6F2922CEEC83}" srcOrd="0" destOrd="0" presId="urn:microsoft.com/office/officeart/2005/8/layout/lProcess2"/>
    <dgm:cxn modelId="{EE8FCBF6-037F-4239-A8E5-B8B027672F7F}" type="presParOf" srcId="{0B589481-C66D-4B47-B12E-991C2F43C237}" destId="{3117DE51-DF30-42C8-A7B8-6C503CD3897A}" srcOrd="5" destOrd="0" presId="urn:microsoft.com/office/officeart/2005/8/layout/lProcess2"/>
    <dgm:cxn modelId="{BB2A1E4E-45BA-4991-BD94-9E113BF0A214}" type="presParOf" srcId="{0B589481-C66D-4B47-B12E-991C2F43C237}" destId="{92E8A7E9-A3E6-43B7-AFF6-6092CE4B5421}" srcOrd="6" destOrd="0" presId="urn:microsoft.com/office/officeart/2005/8/layout/lProcess2"/>
    <dgm:cxn modelId="{DA22F625-2E11-4FBA-9C5E-BAE4274A5FED}" type="presParOf" srcId="{92E8A7E9-A3E6-43B7-AFF6-6092CE4B5421}" destId="{E5C9DDF5-536C-4C3E-815A-8FE53D91FF50}" srcOrd="0" destOrd="0" presId="urn:microsoft.com/office/officeart/2005/8/layout/lProcess2"/>
    <dgm:cxn modelId="{8B179366-63F3-41B1-A2E4-69B15079912A}" type="presParOf" srcId="{92E8A7E9-A3E6-43B7-AFF6-6092CE4B5421}" destId="{DCC390B7-98C7-42F3-8665-B1C824A2A1AA}" srcOrd="1" destOrd="0" presId="urn:microsoft.com/office/officeart/2005/8/layout/lProcess2"/>
    <dgm:cxn modelId="{BB51D296-6D9C-4C4A-8E66-8D788FA08061}" type="presParOf" srcId="{92E8A7E9-A3E6-43B7-AFF6-6092CE4B5421}" destId="{8FE23276-830E-4660-B1B6-5680ED510FAD}" srcOrd="2" destOrd="0" presId="urn:microsoft.com/office/officeart/2005/8/layout/lProcess2"/>
    <dgm:cxn modelId="{511D3818-7580-4660-AB0A-56049383C393}" type="presParOf" srcId="{8FE23276-830E-4660-B1B6-5680ED510FAD}" destId="{DC7115B2-57EB-4562-A6E9-EDA12DDA151B}" srcOrd="0" destOrd="0" presId="urn:microsoft.com/office/officeart/2005/8/layout/lProcess2"/>
    <dgm:cxn modelId="{1D250E11-42CF-4473-B052-E1BE40DBF728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6D231F18-2ECA-447A-BB3B-FC01FB591E4D}" type="presOf" srcId="{F463B1E9-46EF-46A4-B0EF-C8750A8B5CC1}" destId="{16851569-8354-4D32-A972-C4827F408B1A}" srcOrd="0" destOrd="0" presId="urn:microsoft.com/office/officeart/2005/8/layout/lProcess2"/>
    <dgm:cxn modelId="{D538F91A-A8C1-4E88-B132-7962E528C159}" type="presOf" srcId="{F463B1E9-46EF-46A4-B0EF-C8750A8B5CC1}" destId="{C1948CD8-443B-4544-87AF-B64C4CF3F004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D34B7236-4FD1-42BE-A8DB-B21244506F11}" type="presOf" srcId="{52D6B013-6C16-463D-860F-3163C0B611E5}" destId="{A1CEF76E-6887-425A-AF7E-76601E470DA1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1A4FF081-0F7B-4F64-AF72-DCE1FF281333}" type="presOf" srcId="{43AC86DA-1844-4800-BB2F-78709E4F651A}" destId="{E5C9DDF5-536C-4C3E-815A-8FE53D91FF50}" srcOrd="0" destOrd="0" presId="urn:microsoft.com/office/officeart/2005/8/layout/lProcess2"/>
    <dgm:cxn modelId="{478C8126-E04F-41F8-8197-1D6AC4F3F06C}" type="presOf" srcId="{B63840D9-4231-44DB-8861-A6FC3197107D}" destId="{99F942FC-B7F1-49D6-AC32-D777C872E8C2}" srcOrd="0" destOrd="0" presId="urn:microsoft.com/office/officeart/2005/8/layout/lProcess2"/>
    <dgm:cxn modelId="{82EBAFD2-40BE-4878-ADFC-13B6B8B9ED22}" type="presOf" srcId="{B366CAAA-A500-457B-8F4E-3597DDDDB226}" destId="{0B589481-C66D-4B47-B12E-991C2F43C237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1C7DC66D-4329-421E-B86F-80C091A09ECF}" type="presOf" srcId="{C3E01279-3A1A-4254-A4DC-2625D9A2DD8A}" destId="{832F3D27-0A0B-493B-8B00-5C3E9DE926F7}" srcOrd="0" destOrd="0" presId="urn:microsoft.com/office/officeart/2005/8/layout/lProcess2"/>
    <dgm:cxn modelId="{45C2C8F2-530D-4006-8EBE-41CF64BABA45}" type="presOf" srcId="{3638D844-D7E6-40D2-BC25-AF25387D8392}" destId="{B236A1C8-73C4-4712-9E35-9FC7C6D6B728}" srcOrd="0" destOrd="0" presId="urn:microsoft.com/office/officeart/2005/8/layout/lProcess2"/>
    <dgm:cxn modelId="{A5DBBB9A-628E-4E9D-A04B-35EE553802A6}" type="presOf" srcId="{4F649E2E-6BB8-4D02-ADA2-8C3D284A3F70}" destId="{E262651C-DBE6-4481-A84F-5BF8018D95E6}" srcOrd="0" destOrd="0" presId="urn:microsoft.com/office/officeart/2005/8/layout/lProcess2"/>
    <dgm:cxn modelId="{DA52E9D0-F4F7-4155-812A-D0FABEDB4DC3}" type="presOf" srcId="{43AC86DA-1844-4800-BB2F-78709E4F651A}" destId="{DCC390B7-98C7-42F3-8665-B1C824A2A1AA}" srcOrd="1" destOrd="0" presId="urn:microsoft.com/office/officeart/2005/8/layout/lProcess2"/>
    <dgm:cxn modelId="{D22B811C-4C90-4BA4-A269-9E09ED02C1EA}" type="presOf" srcId="{C3E01279-3A1A-4254-A4DC-2625D9A2DD8A}" destId="{39EE1140-45EA-4B3D-9613-5733C247B8FA}" srcOrd="1" destOrd="0" presId="urn:microsoft.com/office/officeart/2005/8/layout/lProcess2"/>
    <dgm:cxn modelId="{F047DF40-2990-419E-BA9F-A56FDE2672D1}" type="presParOf" srcId="{0B589481-C66D-4B47-B12E-991C2F43C237}" destId="{92E8A7E9-A3E6-43B7-AFF6-6092CE4B5421}" srcOrd="0" destOrd="0" presId="urn:microsoft.com/office/officeart/2005/8/layout/lProcess2"/>
    <dgm:cxn modelId="{C15E2312-90C0-49B3-9378-16FEE705117D}" type="presParOf" srcId="{92E8A7E9-A3E6-43B7-AFF6-6092CE4B5421}" destId="{E5C9DDF5-536C-4C3E-815A-8FE53D91FF50}" srcOrd="0" destOrd="0" presId="urn:microsoft.com/office/officeart/2005/8/layout/lProcess2"/>
    <dgm:cxn modelId="{494793B1-F366-4D88-B298-FFE6297BE13B}" type="presParOf" srcId="{92E8A7E9-A3E6-43B7-AFF6-6092CE4B5421}" destId="{DCC390B7-98C7-42F3-8665-B1C824A2A1AA}" srcOrd="1" destOrd="0" presId="urn:microsoft.com/office/officeart/2005/8/layout/lProcess2"/>
    <dgm:cxn modelId="{632CD834-3C6B-4769-A7EC-F9D9687A2256}" type="presParOf" srcId="{92E8A7E9-A3E6-43B7-AFF6-6092CE4B5421}" destId="{8FE23276-830E-4660-B1B6-5680ED510FAD}" srcOrd="2" destOrd="0" presId="urn:microsoft.com/office/officeart/2005/8/layout/lProcess2"/>
    <dgm:cxn modelId="{420FF425-01ED-436F-B44E-D616A12990B3}" type="presParOf" srcId="{8FE23276-830E-4660-B1B6-5680ED510FAD}" destId="{DC7115B2-57EB-4562-A6E9-EDA12DDA151B}" srcOrd="0" destOrd="0" presId="urn:microsoft.com/office/officeart/2005/8/layout/lProcess2"/>
    <dgm:cxn modelId="{F891B98C-57C6-4663-8FA3-949AFE71E5F8}" type="presParOf" srcId="{DC7115B2-57EB-4562-A6E9-EDA12DDA151B}" destId="{B236A1C8-73C4-4712-9E35-9FC7C6D6B728}" srcOrd="0" destOrd="0" presId="urn:microsoft.com/office/officeart/2005/8/layout/lProcess2"/>
    <dgm:cxn modelId="{94F28C1E-E50E-4462-89C6-708CB8A9D7CF}" type="presParOf" srcId="{0B589481-C66D-4B47-B12E-991C2F43C237}" destId="{98C619F5-4532-479E-92E0-C450D811821F}" srcOrd="1" destOrd="0" presId="urn:microsoft.com/office/officeart/2005/8/layout/lProcess2"/>
    <dgm:cxn modelId="{2590F098-68FB-4888-AC33-79AB38BFF4F8}" type="presParOf" srcId="{0B589481-C66D-4B47-B12E-991C2F43C237}" destId="{1B52C2D5-92A9-4C50-86FD-E6ADDA727CAB}" srcOrd="2" destOrd="0" presId="urn:microsoft.com/office/officeart/2005/8/layout/lProcess2"/>
    <dgm:cxn modelId="{2D683C0C-4FA0-4CAC-BB78-2F340EE597F3}" type="presParOf" srcId="{1B52C2D5-92A9-4C50-86FD-E6ADDA727CAB}" destId="{832F3D27-0A0B-493B-8B00-5C3E9DE926F7}" srcOrd="0" destOrd="0" presId="urn:microsoft.com/office/officeart/2005/8/layout/lProcess2"/>
    <dgm:cxn modelId="{AB50CBDF-F286-47BB-B8AA-0B4741FBDB04}" type="presParOf" srcId="{1B52C2D5-92A9-4C50-86FD-E6ADDA727CAB}" destId="{39EE1140-45EA-4B3D-9613-5733C247B8FA}" srcOrd="1" destOrd="0" presId="urn:microsoft.com/office/officeart/2005/8/layout/lProcess2"/>
    <dgm:cxn modelId="{9C43ECB1-C094-4507-8855-683AFB01127B}" type="presParOf" srcId="{1B52C2D5-92A9-4C50-86FD-E6ADDA727CAB}" destId="{93517705-B525-4E12-BF38-EEF3B49A4E7E}" srcOrd="2" destOrd="0" presId="urn:microsoft.com/office/officeart/2005/8/layout/lProcess2"/>
    <dgm:cxn modelId="{557666E0-FAAD-4B36-92C4-791F13F29BC2}" type="presParOf" srcId="{93517705-B525-4E12-BF38-EEF3B49A4E7E}" destId="{5FE758B5-9A35-46F4-9401-531DBB60F3D7}" srcOrd="0" destOrd="0" presId="urn:microsoft.com/office/officeart/2005/8/layout/lProcess2"/>
    <dgm:cxn modelId="{9A7E09DB-459D-4CA3-BA0C-08EB1C6A2CDA}" type="presParOf" srcId="{5FE758B5-9A35-46F4-9401-531DBB60F3D7}" destId="{A1CEF76E-6887-425A-AF7E-76601E470DA1}" srcOrd="0" destOrd="0" presId="urn:microsoft.com/office/officeart/2005/8/layout/lProcess2"/>
    <dgm:cxn modelId="{52A81605-3D21-49FD-AF66-4B2224826B01}" type="presParOf" srcId="{5FE758B5-9A35-46F4-9401-531DBB60F3D7}" destId="{06FDFD2F-528C-401D-B089-8009717519C3}" srcOrd="1" destOrd="0" presId="urn:microsoft.com/office/officeart/2005/8/layout/lProcess2"/>
    <dgm:cxn modelId="{60E871F4-2DE1-447C-8573-70B28088AD2F}" type="presParOf" srcId="{5FE758B5-9A35-46F4-9401-531DBB60F3D7}" destId="{99F942FC-B7F1-49D6-AC32-D777C872E8C2}" srcOrd="2" destOrd="0" presId="urn:microsoft.com/office/officeart/2005/8/layout/lProcess2"/>
    <dgm:cxn modelId="{00F8503E-0C20-4A1C-A60C-09F63DEADF46}" type="presParOf" srcId="{0B589481-C66D-4B47-B12E-991C2F43C237}" destId="{2FFDFC3D-784A-4578-AB48-8D5520D3995D}" srcOrd="3" destOrd="0" presId="urn:microsoft.com/office/officeart/2005/8/layout/lProcess2"/>
    <dgm:cxn modelId="{18E86C92-22CB-4B65-98C7-286CDA9B003A}" type="presParOf" srcId="{0B589481-C66D-4B47-B12E-991C2F43C237}" destId="{8035C171-48A8-4D2B-805B-C972BF85F6B1}" srcOrd="4" destOrd="0" presId="urn:microsoft.com/office/officeart/2005/8/layout/lProcess2"/>
    <dgm:cxn modelId="{54D87162-19CE-42AA-AF05-B679E5B7CBDA}" type="presParOf" srcId="{8035C171-48A8-4D2B-805B-C972BF85F6B1}" destId="{16851569-8354-4D32-A972-C4827F408B1A}" srcOrd="0" destOrd="0" presId="urn:microsoft.com/office/officeart/2005/8/layout/lProcess2"/>
    <dgm:cxn modelId="{4CBA6919-14E2-4F99-9CFC-F22CB0E17878}" type="presParOf" srcId="{8035C171-48A8-4D2B-805B-C972BF85F6B1}" destId="{C1948CD8-443B-4544-87AF-B64C4CF3F004}" srcOrd="1" destOrd="0" presId="urn:microsoft.com/office/officeart/2005/8/layout/lProcess2"/>
    <dgm:cxn modelId="{CC48B0C5-25F5-4E17-8DA6-05EB607AB7BD}" type="presParOf" srcId="{8035C171-48A8-4D2B-805B-C972BF85F6B1}" destId="{C81F0070-0958-4A5D-88B4-4A7A3ADE289B}" srcOrd="2" destOrd="0" presId="urn:microsoft.com/office/officeart/2005/8/layout/lProcess2"/>
    <dgm:cxn modelId="{C217101B-398D-482E-AD3E-93C7C619033C}" type="presParOf" srcId="{C81F0070-0958-4A5D-88B4-4A7A3ADE289B}" destId="{35DB00D1-5F20-47D9-87D7-71309FE42C3F}" srcOrd="0" destOrd="0" presId="urn:microsoft.com/office/officeart/2005/8/layout/lProcess2"/>
    <dgm:cxn modelId="{2ABACAE8-F980-4A7E-B8D8-94A724393BC8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CFA8E7EF-4794-410C-BAC8-8856C4BA5E00}" type="presOf" srcId="{43AC86DA-1844-4800-BB2F-78709E4F651A}" destId="{E5C9DDF5-536C-4C3E-815A-8FE53D91FF50}" srcOrd="0" destOrd="0" presId="urn:microsoft.com/office/officeart/2005/8/layout/lProcess2"/>
    <dgm:cxn modelId="{75B025EA-B6E1-4E84-8319-9D160C2CAB00}" type="presOf" srcId="{3638D844-D7E6-40D2-BC25-AF25387D8392}" destId="{B236A1C8-73C4-4712-9E35-9FC7C6D6B728}" srcOrd="0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DCE53CA7-F1C0-4F12-8452-02E4B2D603A9}" type="presOf" srcId="{B32A22EF-E4FF-4CE5-9189-C821D55F041D}" destId="{63960CE9-ECC8-4809-8017-F17E7B1F6B9D}" srcOrd="0" destOrd="0" presId="urn:microsoft.com/office/officeart/2005/8/layout/lProcess2"/>
    <dgm:cxn modelId="{93E5EF56-CF91-4717-8EDD-A568B18873A3}" type="presOf" srcId="{551659B6-2210-4435-ADAE-14EDE43BBDF4}" destId="{0FD4EE88-4993-4D22-A077-564028305067}" srcOrd="0" destOrd="0" presId="urn:microsoft.com/office/officeart/2005/8/layout/lProcess2"/>
    <dgm:cxn modelId="{2040E61B-7D11-47B4-865E-9DFC96A038CF}" type="presOf" srcId="{0163113E-0AE4-4917-AAC6-5A3D8E0EEB4D}" destId="{789C10B8-C96A-4434-A625-1F9D9821295D}" srcOrd="1" destOrd="0" presId="urn:microsoft.com/office/officeart/2005/8/layout/lProcess2"/>
    <dgm:cxn modelId="{CE401EF0-5753-47B8-B1EB-FD4D72F02325}" type="presOf" srcId="{B366CAAA-A500-457B-8F4E-3597DDDDB226}" destId="{0B589481-C66D-4B47-B12E-991C2F43C237}" srcOrd="0" destOrd="0" presId="urn:microsoft.com/office/officeart/2005/8/layout/lProcess2"/>
    <dgm:cxn modelId="{AC6B3873-FC36-49D6-A579-4EA7C8BA980A}" type="presOf" srcId="{ACB28886-6A03-48F1-88DF-5F9E86382029}" destId="{E495F18F-DBE4-4F34-AEED-8F7BD9B5AF68}" srcOrd="0" destOrd="0" presId="urn:microsoft.com/office/officeart/2005/8/layout/lProcess2"/>
    <dgm:cxn modelId="{6CBF3DDE-D648-4DC7-881C-3847F92CB3E9}" type="presOf" srcId="{36FC503E-FDF5-4569-8488-09D70C59B6CB}" destId="{953A3803-6AD2-4C9D-B7EA-DF81D2FD7814}" srcOrd="0" destOrd="0" presId="urn:microsoft.com/office/officeart/2005/8/layout/lProcess2"/>
    <dgm:cxn modelId="{F4EC5E6D-D743-45B3-BD3D-FC6E167C08D5}" type="presOf" srcId="{36FC503E-FDF5-4569-8488-09D70C59B6CB}" destId="{A808C2EF-B846-4B54-B63B-FFFD5C8C3904}" srcOrd="1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A9840D7A-C88A-49D9-8D15-73AC88AA0129}" type="presOf" srcId="{ED831494-6F60-4709-926F-87D33C9E87D1}" destId="{8B6311BB-0716-49D3-8FFB-F70CED53F740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ADDA0C79-0C60-4AFB-B43D-277B29928652}" type="presOf" srcId="{0163113E-0AE4-4917-AAC6-5A3D8E0EEB4D}" destId="{214B8553-4741-481B-9D3B-D9EACDC82B4A}" srcOrd="0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5ADFAE9B-3E43-4030-A295-A5304E889654}" type="presOf" srcId="{04C635AD-275B-4287-83A5-93BE4C84E9BB}" destId="{10F5C3B0-4B01-4A0D-95B7-6F2922CEEC83}" srcOrd="0" destOrd="0" presId="urn:microsoft.com/office/officeart/2005/8/layout/lProcess2"/>
    <dgm:cxn modelId="{99D73434-8692-4A0E-9CFD-A99F92918AC8}" type="presOf" srcId="{ED831494-6F60-4709-926F-87D33C9E87D1}" destId="{EDFB7990-65A4-4C78-A666-F8B04875BADB}" srcOrd="1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80BC57AE-053E-4B7A-9EB9-8CCE716C81F4}" type="presOf" srcId="{43AC86DA-1844-4800-BB2F-78709E4F651A}" destId="{DCC390B7-98C7-42F3-8665-B1C824A2A1AA}" srcOrd="1" destOrd="0" presId="urn:microsoft.com/office/officeart/2005/8/layout/lProcess2"/>
    <dgm:cxn modelId="{51142CC5-6353-49DD-A87A-031B5B2ABA5D}" type="presParOf" srcId="{0B589481-C66D-4B47-B12E-991C2F43C237}" destId="{872E9B94-934A-41DC-A54F-F2E885F1DE1D}" srcOrd="0" destOrd="0" presId="urn:microsoft.com/office/officeart/2005/8/layout/lProcess2"/>
    <dgm:cxn modelId="{9F01D2EE-6FFB-4D02-AF90-D25859C30D0D}" type="presParOf" srcId="{872E9B94-934A-41DC-A54F-F2E885F1DE1D}" destId="{953A3803-6AD2-4C9D-B7EA-DF81D2FD7814}" srcOrd="0" destOrd="0" presId="urn:microsoft.com/office/officeart/2005/8/layout/lProcess2"/>
    <dgm:cxn modelId="{46F49BD5-CCBA-4671-B5F2-E8F2FF99A9D3}" type="presParOf" srcId="{872E9B94-934A-41DC-A54F-F2E885F1DE1D}" destId="{A808C2EF-B846-4B54-B63B-FFFD5C8C3904}" srcOrd="1" destOrd="0" presId="urn:microsoft.com/office/officeart/2005/8/layout/lProcess2"/>
    <dgm:cxn modelId="{31595BC9-8CF9-42C2-B769-6C24BF4D2325}" type="presParOf" srcId="{872E9B94-934A-41DC-A54F-F2E885F1DE1D}" destId="{8D09B962-7E44-4DE8-A319-EAF965E90197}" srcOrd="2" destOrd="0" presId="urn:microsoft.com/office/officeart/2005/8/layout/lProcess2"/>
    <dgm:cxn modelId="{2FF4A4EA-A732-4DFB-B390-F79EF7AED224}" type="presParOf" srcId="{8D09B962-7E44-4DE8-A319-EAF965E90197}" destId="{24DDF946-7FF9-44F4-B98D-EAFC8F58D703}" srcOrd="0" destOrd="0" presId="urn:microsoft.com/office/officeart/2005/8/layout/lProcess2"/>
    <dgm:cxn modelId="{2ED65FF6-36FE-4CC0-B9EF-EC5A8AA37A9F}" type="presParOf" srcId="{24DDF946-7FF9-44F4-B98D-EAFC8F58D703}" destId="{63960CE9-ECC8-4809-8017-F17E7B1F6B9D}" srcOrd="0" destOrd="0" presId="urn:microsoft.com/office/officeart/2005/8/layout/lProcess2"/>
    <dgm:cxn modelId="{48D76435-69BE-4F9C-9BB0-B0279B7755B5}" type="presParOf" srcId="{24DDF946-7FF9-44F4-B98D-EAFC8F58D703}" destId="{346D99FA-CC88-45FB-9283-C288D0B94AFC}" srcOrd="1" destOrd="0" presId="urn:microsoft.com/office/officeart/2005/8/layout/lProcess2"/>
    <dgm:cxn modelId="{FDDF3D6F-EA14-4650-83B6-6102A7187741}" type="presParOf" srcId="{24DDF946-7FF9-44F4-B98D-EAFC8F58D703}" destId="{0FD4EE88-4993-4D22-A077-564028305067}" srcOrd="2" destOrd="0" presId="urn:microsoft.com/office/officeart/2005/8/layout/lProcess2"/>
    <dgm:cxn modelId="{AEDE7139-7326-4EE1-9D73-ABF29F00BBCC}" type="presParOf" srcId="{0B589481-C66D-4B47-B12E-991C2F43C237}" destId="{03E42798-33D8-4D38-87A2-CCFECF826323}" srcOrd="1" destOrd="0" presId="urn:microsoft.com/office/officeart/2005/8/layout/lProcess2"/>
    <dgm:cxn modelId="{8231697E-5033-4E75-91D7-1D005D0861AC}" type="presParOf" srcId="{0B589481-C66D-4B47-B12E-991C2F43C237}" destId="{C77B8770-2770-4FF3-B159-AA02C0CD711F}" srcOrd="2" destOrd="0" presId="urn:microsoft.com/office/officeart/2005/8/layout/lProcess2"/>
    <dgm:cxn modelId="{2C203F0F-25D2-4AD0-AC5D-D839B9BB62D4}" type="presParOf" srcId="{C77B8770-2770-4FF3-B159-AA02C0CD711F}" destId="{214B8553-4741-481B-9D3B-D9EACDC82B4A}" srcOrd="0" destOrd="0" presId="urn:microsoft.com/office/officeart/2005/8/layout/lProcess2"/>
    <dgm:cxn modelId="{99C8C069-B401-4166-8EF1-F43DED3987BD}" type="presParOf" srcId="{C77B8770-2770-4FF3-B159-AA02C0CD711F}" destId="{789C10B8-C96A-4434-A625-1F9D9821295D}" srcOrd="1" destOrd="0" presId="urn:microsoft.com/office/officeart/2005/8/layout/lProcess2"/>
    <dgm:cxn modelId="{2A682282-0A0D-4C94-881B-D80920C3C15A}" type="presParOf" srcId="{C77B8770-2770-4FF3-B159-AA02C0CD711F}" destId="{3297ACB9-0FFC-4871-AA81-41BF87F6D54F}" srcOrd="2" destOrd="0" presId="urn:microsoft.com/office/officeart/2005/8/layout/lProcess2"/>
    <dgm:cxn modelId="{F576FDC4-E044-475D-A5F0-571DEA42F159}" type="presParOf" srcId="{3297ACB9-0FFC-4871-AA81-41BF87F6D54F}" destId="{CD078438-A871-4410-B044-AD9EBA53D344}" srcOrd="0" destOrd="0" presId="urn:microsoft.com/office/officeart/2005/8/layout/lProcess2"/>
    <dgm:cxn modelId="{192707C3-1C34-4816-82EE-B6F1657C5384}" type="presParOf" srcId="{CD078438-A871-4410-B044-AD9EBA53D344}" destId="{E495F18F-DBE4-4F34-AEED-8F7BD9B5AF68}" srcOrd="0" destOrd="0" presId="urn:microsoft.com/office/officeart/2005/8/layout/lProcess2"/>
    <dgm:cxn modelId="{AD4CF0A6-32F4-4402-ADDA-BC1CA526A866}" type="presParOf" srcId="{0B589481-C66D-4B47-B12E-991C2F43C237}" destId="{F6B46EE6-30B7-4951-8E79-03C75CAD2BD5}" srcOrd="3" destOrd="0" presId="urn:microsoft.com/office/officeart/2005/8/layout/lProcess2"/>
    <dgm:cxn modelId="{2FCEA691-1871-4491-BD63-EE214392A348}" type="presParOf" srcId="{0B589481-C66D-4B47-B12E-991C2F43C237}" destId="{6A2453A9-DE1D-4051-8834-65A97720F6CE}" srcOrd="4" destOrd="0" presId="urn:microsoft.com/office/officeart/2005/8/layout/lProcess2"/>
    <dgm:cxn modelId="{CBCA55AA-5E30-4EFD-891F-6346F0BE30B3}" type="presParOf" srcId="{6A2453A9-DE1D-4051-8834-65A97720F6CE}" destId="{8B6311BB-0716-49D3-8FFB-F70CED53F740}" srcOrd="0" destOrd="0" presId="urn:microsoft.com/office/officeart/2005/8/layout/lProcess2"/>
    <dgm:cxn modelId="{64AD7353-04A0-42F8-A6E5-8DE0F5D79DBB}" type="presParOf" srcId="{6A2453A9-DE1D-4051-8834-65A97720F6CE}" destId="{EDFB7990-65A4-4C78-A666-F8B04875BADB}" srcOrd="1" destOrd="0" presId="urn:microsoft.com/office/officeart/2005/8/layout/lProcess2"/>
    <dgm:cxn modelId="{0CEC53F9-3F69-47C7-8BA4-DBCA66B9F12A}" type="presParOf" srcId="{6A2453A9-DE1D-4051-8834-65A97720F6CE}" destId="{0559A24F-511B-4FF3-8380-8F5F4767D642}" srcOrd="2" destOrd="0" presId="urn:microsoft.com/office/officeart/2005/8/layout/lProcess2"/>
    <dgm:cxn modelId="{12A588E3-13B5-4D4A-B913-FC0F9C203B3E}" type="presParOf" srcId="{0559A24F-511B-4FF3-8380-8F5F4767D642}" destId="{7D4CA427-B530-4EF3-8AE2-2B63F1219AEC}" srcOrd="0" destOrd="0" presId="urn:microsoft.com/office/officeart/2005/8/layout/lProcess2"/>
    <dgm:cxn modelId="{3FD97538-5D5A-4DB0-B0C4-E79D1084EA19}" type="presParOf" srcId="{7D4CA427-B530-4EF3-8AE2-2B63F1219AEC}" destId="{10F5C3B0-4B01-4A0D-95B7-6F2922CEEC83}" srcOrd="0" destOrd="0" presId="urn:microsoft.com/office/officeart/2005/8/layout/lProcess2"/>
    <dgm:cxn modelId="{4D7C04F7-1647-4B37-9825-7598EF0B2D0E}" type="presParOf" srcId="{0B589481-C66D-4B47-B12E-991C2F43C237}" destId="{3117DE51-DF30-42C8-A7B8-6C503CD3897A}" srcOrd="5" destOrd="0" presId="urn:microsoft.com/office/officeart/2005/8/layout/lProcess2"/>
    <dgm:cxn modelId="{0CCEF078-E25B-496A-AD64-25E8A0973A9E}" type="presParOf" srcId="{0B589481-C66D-4B47-B12E-991C2F43C237}" destId="{92E8A7E9-A3E6-43B7-AFF6-6092CE4B5421}" srcOrd="6" destOrd="0" presId="urn:microsoft.com/office/officeart/2005/8/layout/lProcess2"/>
    <dgm:cxn modelId="{2294AE77-B1D5-41BF-8C81-CAF74FB5862C}" type="presParOf" srcId="{92E8A7E9-A3E6-43B7-AFF6-6092CE4B5421}" destId="{E5C9DDF5-536C-4C3E-815A-8FE53D91FF50}" srcOrd="0" destOrd="0" presId="urn:microsoft.com/office/officeart/2005/8/layout/lProcess2"/>
    <dgm:cxn modelId="{52D8F76B-6ECB-4E87-B2C7-F737108D9F54}" type="presParOf" srcId="{92E8A7E9-A3E6-43B7-AFF6-6092CE4B5421}" destId="{DCC390B7-98C7-42F3-8665-B1C824A2A1AA}" srcOrd="1" destOrd="0" presId="urn:microsoft.com/office/officeart/2005/8/layout/lProcess2"/>
    <dgm:cxn modelId="{2DCD8924-9C14-4B14-A0C2-8E31A5215123}" type="presParOf" srcId="{92E8A7E9-A3E6-43B7-AFF6-6092CE4B5421}" destId="{8FE23276-830E-4660-B1B6-5680ED510FAD}" srcOrd="2" destOrd="0" presId="urn:microsoft.com/office/officeart/2005/8/layout/lProcess2"/>
    <dgm:cxn modelId="{119A1E26-E66C-4E7E-85FE-1EDDA4DD6CDE}" type="presParOf" srcId="{8FE23276-830E-4660-B1B6-5680ED510FAD}" destId="{DC7115B2-57EB-4562-A6E9-EDA12DDA151B}" srcOrd="0" destOrd="0" presId="urn:microsoft.com/office/officeart/2005/8/layout/lProcess2"/>
    <dgm:cxn modelId="{53BACA89-5D3A-4B08-9072-E58F66122B92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DAD6AFE-C729-466E-B120-0EF06B16DED4}" type="presOf" srcId="{43AC86DA-1844-4800-BB2F-78709E4F651A}" destId="{E5C9DDF5-536C-4C3E-815A-8FE53D91FF50}" srcOrd="0" destOrd="0" presId="urn:microsoft.com/office/officeart/2005/8/layout/lProcess2"/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AC909D3D-6BED-4C1E-8C3A-A25C12890B01}" type="presOf" srcId="{43AC86DA-1844-4800-BB2F-78709E4F651A}" destId="{DCC390B7-98C7-42F3-8665-B1C824A2A1AA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6E6C0428-87A9-4AD3-897E-32B3B121B2C8}" type="presOf" srcId="{C3E01279-3A1A-4254-A4DC-2625D9A2DD8A}" destId="{832F3D27-0A0B-493B-8B00-5C3E9DE926F7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4D5ED4E0-27D3-4B55-99DF-F524002FCE3C}" type="presOf" srcId="{F463B1E9-46EF-46A4-B0EF-C8750A8B5CC1}" destId="{16851569-8354-4D32-A972-C4827F408B1A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3246CD36-2E63-4694-A7A2-77CF2587AF17}" type="presOf" srcId="{3638D844-D7E6-40D2-BC25-AF25387D8392}" destId="{B236A1C8-73C4-4712-9E35-9FC7C6D6B728}" srcOrd="0" destOrd="0" presId="urn:microsoft.com/office/officeart/2005/8/layout/lProcess2"/>
    <dgm:cxn modelId="{F9DE3BBB-8A48-4885-B60D-12B25F38A576}" type="presOf" srcId="{C3E01279-3A1A-4254-A4DC-2625D9A2DD8A}" destId="{39EE1140-45EA-4B3D-9613-5733C247B8FA}" srcOrd="1" destOrd="0" presId="urn:microsoft.com/office/officeart/2005/8/layout/lProcess2"/>
    <dgm:cxn modelId="{0B59628A-74F7-47BA-805E-DE0EA3F6EC11}" type="presOf" srcId="{4F649E2E-6BB8-4D02-ADA2-8C3D284A3F70}" destId="{E262651C-DBE6-4481-A84F-5BF8018D95E6}" srcOrd="0" destOrd="0" presId="urn:microsoft.com/office/officeart/2005/8/layout/lProcess2"/>
    <dgm:cxn modelId="{684F9A75-ED1A-447B-8C6B-29339BD5E82B}" type="presOf" srcId="{B63840D9-4231-44DB-8861-A6FC3197107D}" destId="{99F942FC-B7F1-49D6-AC32-D777C872E8C2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B4E85884-436F-4BAA-9710-1AAB176EA677}" type="presOf" srcId="{52D6B013-6C16-463D-860F-3163C0B611E5}" destId="{A1CEF76E-6887-425A-AF7E-76601E470DA1}" srcOrd="0" destOrd="0" presId="urn:microsoft.com/office/officeart/2005/8/layout/lProcess2"/>
    <dgm:cxn modelId="{F15625A2-2B09-40A4-B14C-2A53126BBFEB}" type="presOf" srcId="{B366CAAA-A500-457B-8F4E-3597DDDDB226}" destId="{0B589481-C66D-4B47-B12E-991C2F43C237}" srcOrd="0" destOrd="0" presId="urn:microsoft.com/office/officeart/2005/8/layout/lProcess2"/>
    <dgm:cxn modelId="{D27122FA-B919-4DC0-AD12-CCFF7D3160F3}" type="presOf" srcId="{F463B1E9-46EF-46A4-B0EF-C8750A8B5CC1}" destId="{C1948CD8-443B-4544-87AF-B64C4CF3F004}" srcOrd="1" destOrd="0" presId="urn:microsoft.com/office/officeart/2005/8/layout/lProcess2"/>
    <dgm:cxn modelId="{7C21AFD5-438E-4107-B8F1-6709A7AFA6C5}" type="presParOf" srcId="{0B589481-C66D-4B47-B12E-991C2F43C237}" destId="{92E8A7E9-A3E6-43B7-AFF6-6092CE4B5421}" srcOrd="0" destOrd="0" presId="urn:microsoft.com/office/officeart/2005/8/layout/lProcess2"/>
    <dgm:cxn modelId="{2A20DD49-81B6-494D-A2BF-9EB16D4D3D87}" type="presParOf" srcId="{92E8A7E9-A3E6-43B7-AFF6-6092CE4B5421}" destId="{E5C9DDF5-536C-4C3E-815A-8FE53D91FF50}" srcOrd="0" destOrd="0" presId="urn:microsoft.com/office/officeart/2005/8/layout/lProcess2"/>
    <dgm:cxn modelId="{82E9FF4E-52D3-472E-8880-11FF75B53AAC}" type="presParOf" srcId="{92E8A7E9-A3E6-43B7-AFF6-6092CE4B5421}" destId="{DCC390B7-98C7-42F3-8665-B1C824A2A1AA}" srcOrd="1" destOrd="0" presId="urn:microsoft.com/office/officeart/2005/8/layout/lProcess2"/>
    <dgm:cxn modelId="{F8C8B6FA-E8AF-488E-800C-D5F6FA4F75F7}" type="presParOf" srcId="{92E8A7E9-A3E6-43B7-AFF6-6092CE4B5421}" destId="{8FE23276-830E-4660-B1B6-5680ED510FAD}" srcOrd="2" destOrd="0" presId="urn:microsoft.com/office/officeart/2005/8/layout/lProcess2"/>
    <dgm:cxn modelId="{4151280D-6C8C-4567-B5A6-BEBFCBEB7376}" type="presParOf" srcId="{8FE23276-830E-4660-B1B6-5680ED510FAD}" destId="{DC7115B2-57EB-4562-A6E9-EDA12DDA151B}" srcOrd="0" destOrd="0" presId="urn:microsoft.com/office/officeart/2005/8/layout/lProcess2"/>
    <dgm:cxn modelId="{3624ED63-170B-4F99-9AD6-4371A79237F7}" type="presParOf" srcId="{DC7115B2-57EB-4562-A6E9-EDA12DDA151B}" destId="{B236A1C8-73C4-4712-9E35-9FC7C6D6B728}" srcOrd="0" destOrd="0" presId="urn:microsoft.com/office/officeart/2005/8/layout/lProcess2"/>
    <dgm:cxn modelId="{C7AB0AEB-4C36-4770-B977-8FF0FE2C84C6}" type="presParOf" srcId="{0B589481-C66D-4B47-B12E-991C2F43C237}" destId="{98C619F5-4532-479E-92E0-C450D811821F}" srcOrd="1" destOrd="0" presId="urn:microsoft.com/office/officeart/2005/8/layout/lProcess2"/>
    <dgm:cxn modelId="{8F0FF593-7862-4D9C-8D06-58DD3EA04CA6}" type="presParOf" srcId="{0B589481-C66D-4B47-B12E-991C2F43C237}" destId="{1B52C2D5-92A9-4C50-86FD-E6ADDA727CAB}" srcOrd="2" destOrd="0" presId="urn:microsoft.com/office/officeart/2005/8/layout/lProcess2"/>
    <dgm:cxn modelId="{453A0FB4-C467-4695-85C6-B407FB383E7A}" type="presParOf" srcId="{1B52C2D5-92A9-4C50-86FD-E6ADDA727CAB}" destId="{832F3D27-0A0B-493B-8B00-5C3E9DE926F7}" srcOrd="0" destOrd="0" presId="urn:microsoft.com/office/officeart/2005/8/layout/lProcess2"/>
    <dgm:cxn modelId="{818E5709-E8FD-438A-9719-174C1615FF56}" type="presParOf" srcId="{1B52C2D5-92A9-4C50-86FD-E6ADDA727CAB}" destId="{39EE1140-45EA-4B3D-9613-5733C247B8FA}" srcOrd="1" destOrd="0" presId="urn:microsoft.com/office/officeart/2005/8/layout/lProcess2"/>
    <dgm:cxn modelId="{B08F7F77-B9B6-4AED-8573-1D4063DE06B2}" type="presParOf" srcId="{1B52C2D5-92A9-4C50-86FD-E6ADDA727CAB}" destId="{93517705-B525-4E12-BF38-EEF3B49A4E7E}" srcOrd="2" destOrd="0" presId="urn:microsoft.com/office/officeart/2005/8/layout/lProcess2"/>
    <dgm:cxn modelId="{EC1CB938-C995-49C6-936C-157173182D21}" type="presParOf" srcId="{93517705-B525-4E12-BF38-EEF3B49A4E7E}" destId="{5FE758B5-9A35-46F4-9401-531DBB60F3D7}" srcOrd="0" destOrd="0" presId="urn:microsoft.com/office/officeart/2005/8/layout/lProcess2"/>
    <dgm:cxn modelId="{D5A6C8DA-89AF-4988-BD50-6A2FF5248678}" type="presParOf" srcId="{5FE758B5-9A35-46F4-9401-531DBB60F3D7}" destId="{A1CEF76E-6887-425A-AF7E-76601E470DA1}" srcOrd="0" destOrd="0" presId="urn:microsoft.com/office/officeart/2005/8/layout/lProcess2"/>
    <dgm:cxn modelId="{929A047B-CF2A-459A-A297-B6D3D382DC25}" type="presParOf" srcId="{5FE758B5-9A35-46F4-9401-531DBB60F3D7}" destId="{06FDFD2F-528C-401D-B089-8009717519C3}" srcOrd="1" destOrd="0" presId="urn:microsoft.com/office/officeart/2005/8/layout/lProcess2"/>
    <dgm:cxn modelId="{0046E008-5B70-4B50-83B6-A82BA660AB67}" type="presParOf" srcId="{5FE758B5-9A35-46F4-9401-531DBB60F3D7}" destId="{99F942FC-B7F1-49D6-AC32-D777C872E8C2}" srcOrd="2" destOrd="0" presId="urn:microsoft.com/office/officeart/2005/8/layout/lProcess2"/>
    <dgm:cxn modelId="{E49CC7C5-9BF5-4BEF-AA37-CF1729C6B7B6}" type="presParOf" srcId="{0B589481-C66D-4B47-B12E-991C2F43C237}" destId="{2FFDFC3D-784A-4578-AB48-8D5520D3995D}" srcOrd="3" destOrd="0" presId="urn:microsoft.com/office/officeart/2005/8/layout/lProcess2"/>
    <dgm:cxn modelId="{7365FC05-77CD-49D5-919D-871050DDB0BB}" type="presParOf" srcId="{0B589481-C66D-4B47-B12E-991C2F43C237}" destId="{8035C171-48A8-4D2B-805B-C972BF85F6B1}" srcOrd="4" destOrd="0" presId="urn:microsoft.com/office/officeart/2005/8/layout/lProcess2"/>
    <dgm:cxn modelId="{2DC6A27A-6C72-40E2-A153-ADD18F4CDFD1}" type="presParOf" srcId="{8035C171-48A8-4D2B-805B-C972BF85F6B1}" destId="{16851569-8354-4D32-A972-C4827F408B1A}" srcOrd="0" destOrd="0" presId="urn:microsoft.com/office/officeart/2005/8/layout/lProcess2"/>
    <dgm:cxn modelId="{9D0DD572-A576-44AD-A2BA-1D3D9D2BB2E0}" type="presParOf" srcId="{8035C171-48A8-4D2B-805B-C972BF85F6B1}" destId="{C1948CD8-443B-4544-87AF-B64C4CF3F004}" srcOrd="1" destOrd="0" presId="urn:microsoft.com/office/officeart/2005/8/layout/lProcess2"/>
    <dgm:cxn modelId="{F3EC9E68-078B-4FEB-B1CA-3AAB04F67CBF}" type="presParOf" srcId="{8035C171-48A8-4D2B-805B-C972BF85F6B1}" destId="{C81F0070-0958-4A5D-88B4-4A7A3ADE289B}" srcOrd="2" destOrd="0" presId="urn:microsoft.com/office/officeart/2005/8/layout/lProcess2"/>
    <dgm:cxn modelId="{CE66658C-E73D-49FD-9248-66D09AE94D69}" type="presParOf" srcId="{C81F0070-0958-4A5D-88B4-4A7A3ADE289B}" destId="{35DB00D1-5F20-47D9-87D7-71309FE42C3F}" srcOrd="0" destOrd="0" presId="urn:microsoft.com/office/officeart/2005/8/layout/lProcess2"/>
    <dgm:cxn modelId="{8E6D8B10-B083-4717-9032-5AD2D161303F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5A6161EA-D5A2-4EF7-8000-C5FDEC21DA63}" type="presOf" srcId="{C3555FAE-0FC7-4053-820F-47150D50E87E}" destId="{48B04508-D745-4422-B2AB-ABA5D0F09D0B}" srcOrd="0" destOrd="0" presId="urn:microsoft.com/office/officeart/2005/8/layout/hChevron3"/>
    <dgm:cxn modelId="{A9D2B02E-6C2C-424E-BC23-61155FA54877}" type="presOf" srcId="{89741EC6-EF85-4BC7-B770-6E5E0FA3EF53}" destId="{07FE9010-23E2-4D2B-83A8-B5E1E25D0397}" srcOrd="0" destOrd="0" presId="urn:microsoft.com/office/officeart/2005/8/layout/hChevron3"/>
    <dgm:cxn modelId="{FF95E0EA-3B64-41B4-88E6-F1AB0B0336E8}" type="presOf" srcId="{EE3C5919-8078-4ADF-B747-6DC0A2337353}" destId="{18452D21-12BD-454F-8920-A2802997944B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FC1AFE98-BD9B-400B-9FA2-F66EF8EEFA20}" type="presOf" srcId="{CF8C3BE1-C536-40D3-9995-10FB5A3DB827}" destId="{17A7A4B5-4268-4BC8-9C23-9D89E6BC2E7E}" srcOrd="0" destOrd="0" presId="urn:microsoft.com/office/officeart/2005/8/layout/hChevron3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14E3AE95-1334-4A49-9922-57E9C7789D5F}" type="presOf" srcId="{4F232EDC-F391-42EC-9A1F-1AD632E40A62}" destId="{58990D27-5828-46E3-A7CB-7A90DE394D92}" srcOrd="0" destOrd="0" presId="urn:microsoft.com/office/officeart/2005/8/layout/hChevron3"/>
    <dgm:cxn modelId="{E28E562B-D434-4A07-8EA5-31B7479335CA}" type="presOf" srcId="{EA27D943-5F64-48F6-9D82-FDC9A109A1EA}" destId="{851A9F19-0E41-4E90-8960-1AA4628BAE0B}" srcOrd="0" destOrd="0" presId="urn:microsoft.com/office/officeart/2005/8/layout/hChevron3"/>
    <dgm:cxn modelId="{8A12FF95-DB6A-4815-9B13-D2C6D55DED42}" type="presOf" srcId="{C11805CB-B224-4898-8BAA-36C20A31A1CB}" destId="{DB35B3DB-2BCB-4492-997C-0FE8933A4D17}" srcOrd="0" destOrd="0" presId="urn:microsoft.com/office/officeart/2005/8/layout/hChevron3"/>
    <dgm:cxn modelId="{6666C45B-F40F-4B02-BDC7-BAEE6779811C}" type="presOf" srcId="{EA850CF9-6283-433D-84CD-F6BA6B67B794}" destId="{B950AABC-A263-46B2-B833-4E4E1F09AE5C}" srcOrd="0" destOrd="0" presId="urn:microsoft.com/office/officeart/2005/8/layout/hChevron3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461BC77D-1F0A-4E1D-9F58-57F9C2B6068E}" type="presOf" srcId="{AE9E6813-6521-445D-BF0C-6D85EDD17E1F}" destId="{2B511332-3853-4965-A8C4-BCE27A8A82D2}" srcOrd="0" destOrd="0" presId="urn:microsoft.com/office/officeart/2005/8/layout/hChevron3"/>
    <dgm:cxn modelId="{9689D52F-71B9-41A5-8C25-5EE866E8A9BF}" type="presOf" srcId="{A1DEA5F0-17BC-4917-9854-DA40550F76BD}" destId="{BB04E771-472A-40F0-8127-3B734E0AC82A}" srcOrd="0" destOrd="0" presId="urn:microsoft.com/office/officeart/2005/8/layout/hChevron3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2D61DC05-0102-42C4-9B22-302881FDA4B4}" type="presOf" srcId="{54895066-FD5F-4392-A33D-E30F0DC3DFE8}" destId="{547C7F51-6FB9-491A-9FFC-E7E179002628}" srcOrd="0" destOrd="0" presId="urn:microsoft.com/office/officeart/2005/8/layout/hChevron3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D28FA46A-A676-44F1-BF56-BC2B3A111C90}" type="presParOf" srcId="{547C7F51-6FB9-491A-9FFC-E7E179002628}" destId="{07FE9010-23E2-4D2B-83A8-B5E1E25D0397}" srcOrd="0" destOrd="0" presId="urn:microsoft.com/office/officeart/2005/8/layout/hChevron3"/>
    <dgm:cxn modelId="{8FAA084F-5EC2-46EC-A773-1BAC56A10E2C}" type="presParOf" srcId="{547C7F51-6FB9-491A-9FFC-E7E179002628}" destId="{C1F06B5F-7A8B-4EAD-AC77-6ED6755711B3}" srcOrd="1" destOrd="0" presId="urn:microsoft.com/office/officeart/2005/8/layout/hChevron3"/>
    <dgm:cxn modelId="{58250D4C-7E50-4E43-B5F3-DA67B0DB5648}" type="presParOf" srcId="{547C7F51-6FB9-491A-9FFC-E7E179002628}" destId="{17A7A4B5-4268-4BC8-9C23-9D89E6BC2E7E}" srcOrd="2" destOrd="0" presId="urn:microsoft.com/office/officeart/2005/8/layout/hChevron3"/>
    <dgm:cxn modelId="{D4B8F8BA-C3AD-4330-B9FA-3E90F3C73814}" type="presParOf" srcId="{547C7F51-6FB9-491A-9FFC-E7E179002628}" destId="{CB6D44F3-B989-4575-AFA1-E9404AC15469}" srcOrd="3" destOrd="0" presId="urn:microsoft.com/office/officeart/2005/8/layout/hChevron3"/>
    <dgm:cxn modelId="{819A87FE-451E-46E7-A3EE-A8661C2DDF66}" type="presParOf" srcId="{547C7F51-6FB9-491A-9FFC-E7E179002628}" destId="{BB04E771-472A-40F0-8127-3B734E0AC82A}" srcOrd="4" destOrd="0" presId="urn:microsoft.com/office/officeart/2005/8/layout/hChevron3"/>
    <dgm:cxn modelId="{E732FE90-FD7D-48BE-AA78-01B9D59F5A95}" type="presParOf" srcId="{547C7F51-6FB9-491A-9FFC-E7E179002628}" destId="{2F690E0A-D223-4A74-90A6-76E0180AF817}" srcOrd="5" destOrd="0" presId="urn:microsoft.com/office/officeart/2005/8/layout/hChevron3"/>
    <dgm:cxn modelId="{6A1CCF81-058F-48BE-AFCA-592947057A16}" type="presParOf" srcId="{547C7F51-6FB9-491A-9FFC-E7E179002628}" destId="{58990D27-5828-46E3-A7CB-7A90DE394D92}" srcOrd="6" destOrd="0" presId="urn:microsoft.com/office/officeart/2005/8/layout/hChevron3"/>
    <dgm:cxn modelId="{650DD9FC-544C-4968-8847-F09A01DE7F08}" type="presParOf" srcId="{547C7F51-6FB9-491A-9FFC-E7E179002628}" destId="{921AE2CA-46CD-4C36-B8DF-F8694C2444DE}" srcOrd="7" destOrd="0" presId="urn:microsoft.com/office/officeart/2005/8/layout/hChevron3"/>
    <dgm:cxn modelId="{3F404CE0-2E2B-41DA-B42B-B3D542DB35FC}" type="presParOf" srcId="{547C7F51-6FB9-491A-9FFC-E7E179002628}" destId="{18452D21-12BD-454F-8920-A2802997944B}" srcOrd="8" destOrd="0" presId="urn:microsoft.com/office/officeart/2005/8/layout/hChevron3"/>
    <dgm:cxn modelId="{C7736B09-C311-4291-BDDB-71823C09E1DE}" type="presParOf" srcId="{547C7F51-6FB9-491A-9FFC-E7E179002628}" destId="{00D16016-DCA0-4FE0-B04C-BC00B96F0939}" srcOrd="9" destOrd="0" presId="urn:microsoft.com/office/officeart/2005/8/layout/hChevron3"/>
    <dgm:cxn modelId="{B77CACFB-4A6E-430A-85A8-DD29C658CED0}" type="presParOf" srcId="{547C7F51-6FB9-491A-9FFC-E7E179002628}" destId="{48B04508-D745-4422-B2AB-ABA5D0F09D0B}" srcOrd="10" destOrd="0" presId="urn:microsoft.com/office/officeart/2005/8/layout/hChevron3"/>
    <dgm:cxn modelId="{34E62DCC-44A6-4227-8636-53CEF87D3006}" type="presParOf" srcId="{547C7F51-6FB9-491A-9FFC-E7E179002628}" destId="{5793B965-247E-4BBE-8570-98A79E01D515}" srcOrd="11" destOrd="0" presId="urn:microsoft.com/office/officeart/2005/8/layout/hChevron3"/>
    <dgm:cxn modelId="{AE6AEE4D-756F-4807-8FC1-1DEFA7CB8180}" type="presParOf" srcId="{547C7F51-6FB9-491A-9FFC-E7E179002628}" destId="{851A9F19-0E41-4E90-8960-1AA4628BAE0B}" srcOrd="12" destOrd="0" presId="urn:microsoft.com/office/officeart/2005/8/layout/hChevron3"/>
    <dgm:cxn modelId="{94DD0347-EF76-49AA-80ED-0CC08243FC66}" type="presParOf" srcId="{547C7F51-6FB9-491A-9FFC-E7E179002628}" destId="{7C51122C-EFEE-4E88-80E3-9D579F9EBDC6}" srcOrd="13" destOrd="0" presId="urn:microsoft.com/office/officeart/2005/8/layout/hChevron3"/>
    <dgm:cxn modelId="{A72F117B-BF34-4344-A1E2-7C951C25F396}" type="presParOf" srcId="{547C7F51-6FB9-491A-9FFC-E7E179002628}" destId="{B950AABC-A263-46B2-B833-4E4E1F09AE5C}" srcOrd="14" destOrd="0" presId="urn:microsoft.com/office/officeart/2005/8/layout/hChevron3"/>
    <dgm:cxn modelId="{4444BD44-1FD4-417F-B58E-F593EC02CC4A}" type="presParOf" srcId="{547C7F51-6FB9-491A-9FFC-E7E179002628}" destId="{3A7DF1B9-2C12-4218-B221-51A525D153B9}" srcOrd="15" destOrd="0" presId="urn:microsoft.com/office/officeart/2005/8/layout/hChevron3"/>
    <dgm:cxn modelId="{782984A6-48A2-4024-B232-72065D158E92}" type="presParOf" srcId="{547C7F51-6FB9-491A-9FFC-E7E179002628}" destId="{DB35B3DB-2BCB-4492-997C-0FE8933A4D17}" srcOrd="16" destOrd="0" presId="urn:microsoft.com/office/officeart/2005/8/layout/hChevron3"/>
    <dgm:cxn modelId="{AEA2D5DF-02C6-4EED-B703-5C781FA11A30}" type="presParOf" srcId="{547C7F51-6FB9-491A-9FFC-E7E179002628}" destId="{0D856A84-5B6C-4170-82F9-C9305440766B}" srcOrd="17" destOrd="0" presId="urn:microsoft.com/office/officeart/2005/8/layout/hChevron3"/>
    <dgm:cxn modelId="{0A1E6E7F-7620-459D-BCB0-03598E4C09C1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A95E63ED-C14E-4EB8-8D3F-DDE2B69F5AFE}" type="presOf" srcId="{36FC503E-FDF5-4569-8488-09D70C59B6CB}" destId="{953A3803-6AD2-4C9D-B7EA-DF81D2FD7814}" srcOrd="0" destOrd="0" presId="urn:microsoft.com/office/officeart/2005/8/layout/lProcess2"/>
    <dgm:cxn modelId="{F81EB19B-2F84-4AF8-87F9-59DEA855ECBB}" type="presOf" srcId="{04C635AD-275B-4287-83A5-93BE4C84E9BB}" destId="{10F5C3B0-4B01-4A0D-95B7-6F2922CEEC83}" srcOrd="0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DB0C5F2D-8D97-4C5A-9CF7-0050B212E99D}" type="presOf" srcId="{ED831494-6F60-4709-926F-87D33C9E87D1}" destId="{EDFB7990-65A4-4C78-A666-F8B04875BADB}" srcOrd="1" destOrd="0" presId="urn:microsoft.com/office/officeart/2005/8/layout/lProcess2"/>
    <dgm:cxn modelId="{CF4291A7-E12F-4AF8-A54B-66D961A6CDC4}" type="presOf" srcId="{0163113E-0AE4-4917-AAC6-5A3D8E0EEB4D}" destId="{214B8553-4741-481B-9D3B-D9EACDC82B4A}" srcOrd="0" destOrd="0" presId="urn:microsoft.com/office/officeart/2005/8/layout/lProcess2"/>
    <dgm:cxn modelId="{BB9A04E5-C3EF-4E7D-96B5-6664A28BA81C}" type="presOf" srcId="{0163113E-0AE4-4917-AAC6-5A3D8E0EEB4D}" destId="{789C10B8-C96A-4434-A625-1F9D9821295D}" srcOrd="1" destOrd="0" presId="urn:microsoft.com/office/officeart/2005/8/layout/lProcess2"/>
    <dgm:cxn modelId="{81CBB793-35DD-4960-9285-5CF40B783AE1}" type="presOf" srcId="{ED831494-6F60-4709-926F-87D33C9E87D1}" destId="{8B6311BB-0716-49D3-8FFB-F70CED53F740}" srcOrd="0" destOrd="0" presId="urn:microsoft.com/office/officeart/2005/8/layout/lProcess2"/>
    <dgm:cxn modelId="{D9DDFD99-7637-4F31-A3FA-82D0F7892D2F}" type="presOf" srcId="{43AC86DA-1844-4800-BB2F-78709E4F651A}" destId="{DCC390B7-98C7-42F3-8665-B1C824A2A1AA}" srcOrd="1" destOrd="0" presId="urn:microsoft.com/office/officeart/2005/8/layout/lProcess2"/>
    <dgm:cxn modelId="{5BB17618-C6A1-4576-94C7-EA8ED66CB902}" type="presOf" srcId="{B366CAAA-A500-457B-8F4E-3597DDDDB226}" destId="{0B589481-C66D-4B47-B12E-991C2F43C237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44B73135-CC69-4403-B162-14B5FC7B4709}" type="presOf" srcId="{36FC503E-FDF5-4569-8488-09D70C59B6CB}" destId="{A808C2EF-B846-4B54-B63B-FFFD5C8C3904}" srcOrd="1" destOrd="0" presId="urn:microsoft.com/office/officeart/2005/8/layout/lProcess2"/>
    <dgm:cxn modelId="{09E4F88D-807D-4DB2-B5C0-0D6D71F9B35F}" type="presOf" srcId="{ACB28886-6A03-48F1-88DF-5F9E86382029}" destId="{E495F18F-DBE4-4F34-AEED-8F7BD9B5AF68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8BDE0E4C-3D62-458E-B29A-E95AD9C50552}" type="presOf" srcId="{B32A22EF-E4FF-4CE5-9189-C821D55F041D}" destId="{63960CE9-ECC8-4809-8017-F17E7B1F6B9D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8A2ECEBF-BD66-4AB8-9830-AD78F1657247}" type="presOf" srcId="{43AC86DA-1844-4800-BB2F-78709E4F651A}" destId="{E5C9DDF5-536C-4C3E-815A-8FE53D91FF50}" srcOrd="0" destOrd="0" presId="urn:microsoft.com/office/officeart/2005/8/layout/lProcess2"/>
    <dgm:cxn modelId="{C001A214-F98D-4329-AF7C-783718A3C094}" type="presOf" srcId="{551659B6-2210-4435-ADAE-14EDE43BBDF4}" destId="{0FD4EE88-4993-4D22-A077-564028305067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2419AA1C-3ECE-4121-B619-5F8400ABB73A}" type="presOf" srcId="{3638D844-D7E6-40D2-BC25-AF25387D8392}" destId="{B236A1C8-73C4-4712-9E35-9FC7C6D6B728}" srcOrd="0" destOrd="0" presId="urn:microsoft.com/office/officeart/2005/8/layout/lProcess2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080CD0C1-2B34-4C85-9CFC-1410CD31E2A8}" type="presParOf" srcId="{0B589481-C66D-4B47-B12E-991C2F43C237}" destId="{872E9B94-934A-41DC-A54F-F2E885F1DE1D}" srcOrd="0" destOrd="0" presId="urn:microsoft.com/office/officeart/2005/8/layout/lProcess2"/>
    <dgm:cxn modelId="{9F385C42-92E4-4E1A-BC5C-DA182DF33C01}" type="presParOf" srcId="{872E9B94-934A-41DC-A54F-F2E885F1DE1D}" destId="{953A3803-6AD2-4C9D-B7EA-DF81D2FD7814}" srcOrd="0" destOrd="0" presId="urn:microsoft.com/office/officeart/2005/8/layout/lProcess2"/>
    <dgm:cxn modelId="{D75FAC3A-D6B8-430D-B0DE-056DDFB70B1A}" type="presParOf" srcId="{872E9B94-934A-41DC-A54F-F2E885F1DE1D}" destId="{A808C2EF-B846-4B54-B63B-FFFD5C8C3904}" srcOrd="1" destOrd="0" presId="urn:microsoft.com/office/officeart/2005/8/layout/lProcess2"/>
    <dgm:cxn modelId="{7DCDABB7-5AE0-4BB0-8024-C00D346A2403}" type="presParOf" srcId="{872E9B94-934A-41DC-A54F-F2E885F1DE1D}" destId="{8D09B962-7E44-4DE8-A319-EAF965E90197}" srcOrd="2" destOrd="0" presId="urn:microsoft.com/office/officeart/2005/8/layout/lProcess2"/>
    <dgm:cxn modelId="{32B164FA-3D54-44F8-98EC-CD1D1E54D226}" type="presParOf" srcId="{8D09B962-7E44-4DE8-A319-EAF965E90197}" destId="{24DDF946-7FF9-44F4-B98D-EAFC8F58D703}" srcOrd="0" destOrd="0" presId="urn:microsoft.com/office/officeart/2005/8/layout/lProcess2"/>
    <dgm:cxn modelId="{08C4BC69-0614-4F9C-B853-70209E9559EA}" type="presParOf" srcId="{24DDF946-7FF9-44F4-B98D-EAFC8F58D703}" destId="{63960CE9-ECC8-4809-8017-F17E7B1F6B9D}" srcOrd="0" destOrd="0" presId="urn:microsoft.com/office/officeart/2005/8/layout/lProcess2"/>
    <dgm:cxn modelId="{260B0C1F-AD4C-49E1-8347-664DB5B9755E}" type="presParOf" srcId="{24DDF946-7FF9-44F4-B98D-EAFC8F58D703}" destId="{346D99FA-CC88-45FB-9283-C288D0B94AFC}" srcOrd="1" destOrd="0" presId="urn:microsoft.com/office/officeart/2005/8/layout/lProcess2"/>
    <dgm:cxn modelId="{59D32985-0683-452A-8858-8EFC263143EB}" type="presParOf" srcId="{24DDF946-7FF9-44F4-B98D-EAFC8F58D703}" destId="{0FD4EE88-4993-4D22-A077-564028305067}" srcOrd="2" destOrd="0" presId="urn:microsoft.com/office/officeart/2005/8/layout/lProcess2"/>
    <dgm:cxn modelId="{36E2CBC5-0D9F-44EC-A604-A1FA60A27697}" type="presParOf" srcId="{0B589481-C66D-4B47-B12E-991C2F43C237}" destId="{03E42798-33D8-4D38-87A2-CCFECF826323}" srcOrd="1" destOrd="0" presId="urn:microsoft.com/office/officeart/2005/8/layout/lProcess2"/>
    <dgm:cxn modelId="{08FF91CF-F8F5-4B62-A6D7-652EBFC26EE2}" type="presParOf" srcId="{0B589481-C66D-4B47-B12E-991C2F43C237}" destId="{C77B8770-2770-4FF3-B159-AA02C0CD711F}" srcOrd="2" destOrd="0" presId="urn:microsoft.com/office/officeart/2005/8/layout/lProcess2"/>
    <dgm:cxn modelId="{C63F2627-899D-4F84-B94E-4678FEAAEAEC}" type="presParOf" srcId="{C77B8770-2770-4FF3-B159-AA02C0CD711F}" destId="{214B8553-4741-481B-9D3B-D9EACDC82B4A}" srcOrd="0" destOrd="0" presId="urn:microsoft.com/office/officeart/2005/8/layout/lProcess2"/>
    <dgm:cxn modelId="{8D4D74DF-932B-4D5F-B766-E55232ACA9B2}" type="presParOf" srcId="{C77B8770-2770-4FF3-B159-AA02C0CD711F}" destId="{789C10B8-C96A-4434-A625-1F9D9821295D}" srcOrd="1" destOrd="0" presId="urn:microsoft.com/office/officeart/2005/8/layout/lProcess2"/>
    <dgm:cxn modelId="{1889BE3E-6A6D-4961-B1BB-E28B7B39639A}" type="presParOf" srcId="{C77B8770-2770-4FF3-B159-AA02C0CD711F}" destId="{3297ACB9-0FFC-4871-AA81-41BF87F6D54F}" srcOrd="2" destOrd="0" presId="urn:microsoft.com/office/officeart/2005/8/layout/lProcess2"/>
    <dgm:cxn modelId="{7FF64A26-0475-480A-9BFC-9B0BAC4FF66C}" type="presParOf" srcId="{3297ACB9-0FFC-4871-AA81-41BF87F6D54F}" destId="{CD078438-A871-4410-B044-AD9EBA53D344}" srcOrd="0" destOrd="0" presId="urn:microsoft.com/office/officeart/2005/8/layout/lProcess2"/>
    <dgm:cxn modelId="{1EA96228-132B-44B8-9B6A-B9EED8FC7DEE}" type="presParOf" srcId="{CD078438-A871-4410-B044-AD9EBA53D344}" destId="{E495F18F-DBE4-4F34-AEED-8F7BD9B5AF68}" srcOrd="0" destOrd="0" presId="urn:microsoft.com/office/officeart/2005/8/layout/lProcess2"/>
    <dgm:cxn modelId="{7D257DB3-5D89-428A-8DD0-67CBE04BD878}" type="presParOf" srcId="{0B589481-C66D-4B47-B12E-991C2F43C237}" destId="{F6B46EE6-30B7-4951-8E79-03C75CAD2BD5}" srcOrd="3" destOrd="0" presId="urn:microsoft.com/office/officeart/2005/8/layout/lProcess2"/>
    <dgm:cxn modelId="{6A873E58-3C3D-4EF2-B6EF-A5EBEBE4CDB4}" type="presParOf" srcId="{0B589481-C66D-4B47-B12E-991C2F43C237}" destId="{6A2453A9-DE1D-4051-8834-65A97720F6CE}" srcOrd="4" destOrd="0" presId="urn:microsoft.com/office/officeart/2005/8/layout/lProcess2"/>
    <dgm:cxn modelId="{733D537E-70E3-4757-9803-F29B708CA3CB}" type="presParOf" srcId="{6A2453A9-DE1D-4051-8834-65A97720F6CE}" destId="{8B6311BB-0716-49D3-8FFB-F70CED53F740}" srcOrd="0" destOrd="0" presId="urn:microsoft.com/office/officeart/2005/8/layout/lProcess2"/>
    <dgm:cxn modelId="{88DC52E6-D4C7-4985-89D8-082EA78F9122}" type="presParOf" srcId="{6A2453A9-DE1D-4051-8834-65A97720F6CE}" destId="{EDFB7990-65A4-4C78-A666-F8B04875BADB}" srcOrd="1" destOrd="0" presId="urn:microsoft.com/office/officeart/2005/8/layout/lProcess2"/>
    <dgm:cxn modelId="{D50ADB78-D522-4C55-86D5-0597CCC16F2D}" type="presParOf" srcId="{6A2453A9-DE1D-4051-8834-65A97720F6CE}" destId="{0559A24F-511B-4FF3-8380-8F5F4767D642}" srcOrd="2" destOrd="0" presId="urn:microsoft.com/office/officeart/2005/8/layout/lProcess2"/>
    <dgm:cxn modelId="{97D5F81E-4D59-4BB2-883C-972014D9340E}" type="presParOf" srcId="{0559A24F-511B-4FF3-8380-8F5F4767D642}" destId="{7D4CA427-B530-4EF3-8AE2-2B63F1219AEC}" srcOrd="0" destOrd="0" presId="urn:microsoft.com/office/officeart/2005/8/layout/lProcess2"/>
    <dgm:cxn modelId="{880BD568-CF17-4804-97AF-AE8565398445}" type="presParOf" srcId="{7D4CA427-B530-4EF3-8AE2-2B63F1219AEC}" destId="{10F5C3B0-4B01-4A0D-95B7-6F2922CEEC83}" srcOrd="0" destOrd="0" presId="urn:microsoft.com/office/officeart/2005/8/layout/lProcess2"/>
    <dgm:cxn modelId="{6D6B1E3A-6CF5-4B35-A99D-5F3FA463885A}" type="presParOf" srcId="{0B589481-C66D-4B47-B12E-991C2F43C237}" destId="{3117DE51-DF30-42C8-A7B8-6C503CD3897A}" srcOrd="5" destOrd="0" presId="urn:microsoft.com/office/officeart/2005/8/layout/lProcess2"/>
    <dgm:cxn modelId="{19CE9E6C-9623-476E-9CFB-67FA44204D09}" type="presParOf" srcId="{0B589481-C66D-4B47-B12E-991C2F43C237}" destId="{92E8A7E9-A3E6-43B7-AFF6-6092CE4B5421}" srcOrd="6" destOrd="0" presId="urn:microsoft.com/office/officeart/2005/8/layout/lProcess2"/>
    <dgm:cxn modelId="{12B8987E-D058-461F-8046-D79AD12B3E36}" type="presParOf" srcId="{92E8A7E9-A3E6-43B7-AFF6-6092CE4B5421}" destId="{E5C9DDF5-536C-4C3E-815A-8FE53D91FF50}" srcOrd="0" destOrd="0" presId="urn:microsoft.com/office/officeart/2005/8/layout/lProcess2"/>
    <dgm:cxn modelId="{68AAAFEE-BEB8-4783-876B-2BB3E5334B5B}" type="presParOf" srcId="{92E8A7E9-A3E6-43B7-AFF6-6092CE4B5421}" destId="{DCC390B7-98C7-42F3-8665-B1C824A2A1AA}" srcOrd="1" destOrd="0" presId="urn:microsoft.com/office/officeart/2005/8/layout/lProcess2"/>
    <dgm:cxn modelId="{9C23D71C-0C04-4350-9A14-4CF0C4A5B4DD}" type="presParOf" srcId="{92E8A7E9-A3E6-43B7-AFF6-6092CE4B5421}" destId="{8FE23276-830E-4660-B1B6-5680ED510FAD}" srcOrd="2" destOrd="0" presId="urn:microsoft.com/office/officeart/2005/8/layout/lProcess2"/>
    <dgm:cxn modelId="{C6BE3106-D449-465E-B128-4984BC3C0183}" type="presParOf" srcId="{8FE23276-830E-4660-B1B6-5680ED510FAD}" destId="{DC7115B2-57EB-4562-A6E9-EDA12DDA151B}" srcOrd="0" destOrd="0" presId="urn:microsoft.com/office/officeart/2005/8/layout/lProcess2"/>
    <dgm:cxn modelId="{D739E356-10AE-4419-BA6F-E5C887CEDCF0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AD8F957-2181-48B0-8A1E-8083411A2EBB}" type="presOf" srcId="{B366CAAA-A500-457B-8F4E-3597DDDDB226}" destId="{0B589481-C66D-4B47-B12E-991C2F43C237}" srcOrd="0" destOrd="0" presId="urn:microsoft.com/office/officeart/2005/8/layout/lProcess2"/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01A1B19D-E2AF-4A4C-82E3-FCA5F6DC6872}" type="presOf" srcId="{C3E01279-3A1A-4254-A4DC-2625D9A2DD8A}" destId="{832F3D27-0A0B-493B-8B00-5C3E9DE926F7}" srcOrd="0" destOrd="0" presId="urn:microsoft.com/office/officeart/2005/8/layout/lProcess2"/>
    <dgm:cxn modelId="{A7F59A75-55FD-4862-926D-767CBA980CD4}" type="presOf" srcId="{4F649E2E-6BB8-4D02-ADA2-8C3D284A3F70}" destId="{E262651C-DBE6-4481-A84F-5BF8018D95E6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F443D709-3C19-456D-90BA-47B98B96CBF1}" type="presOf" srcId="{F463B1E9-46EF-46A4-B0EF-C8750A8B5CC1}" destId="{16851569-8354-4D32-A972-C4827F408B1A}" srcOrd="0" destOrd="0" presId="urn:microsoft.com/office/officeart/2005/8/layout/lProcess2"/>
    <dgm:cxn modelId="{0C3015DE-CFE2-451F-9131-D4AEEEEADC4A}" type="presOf" srcId="{43AC86DA-1844-4800-BB2F-78709E4F651A}" destId="{E5C9DDF5-536C-4C3E-815A-8FE53D91FF50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99BB977F-5D3B-4F34-8059-9B8429B0F2D6}" type="presOf" srcId="{43AC86DA-1844-4800-BB2F-78709E4F651A}" destId="{DCC390B7-98C7-42F3-8665-B1C824A2A1AA}" srcOrd="1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312DC337-FED8-4AEE-B2BB-E46F0B03024F}" type="presOf" srcId="{F463B1E9-46EF-46A4-B0EF-C8750A8B5CC1}" destId="{C1948CD8-443B-4544-87AF-B64C4CF3F004}" srcOrd="1" destOrd="0" presId="urn:microsoft.com/office/officeart/2005/8/layout/lProcess2"/>
    <dgm:cxn modelId="{8BCC7AAF-365F-4E76-8018-38474DD2F2F7}" type="presOf" srcId="{3638D844-D7E6-40D2-BC25-AF25387D8392}" destId="{B236A1C8-73C4-4712-9E35-9FC7C6D6B728}" srcOrd="0" destOrd="0" presId="urn:microsoft.com/office/officeart/2005/8/layout/lProcess2"/>
    <dgm:cxn modelId="{D921BB54-2000-4614-B5C6-393FE0737C7F}" type="presOf" srcId="{C3E01279-3A1A-4254-A4DC-2625D9A2DD8A}" destId="{39EE1140-45EA-4B3D-9613-5733C247B8FA}" srcOrd="1" destOrd="0" presId="urn:microsoft.com/office/officeart/2005/8/layout/lProcess2"/>
    <dgm:cxn modelId="{3BC2A18F-FB1A-4590-9632-DA995A727963}" type="presOf" srcId="{B63840D9-4231-44DB-8861-A6FC3197107D}" destId="{99F942FC-B7F1-49D6-AC32-D777C872E8C2}" srcOrd="0" destOrd="0" presId="urn:microsoft.com/office/officeart/2005/8/layout/lProcess2"/>
    <dgm:cxn modelId="{A1A248B7-A217-4668-B9AB-563EF92773D0}" type="presOf" srcId="{52D6B013-6C16-463D-860F-3163C0B611E5}" destId="{A1CEF76E-6887-425A-AF7E-76601E470DA1}" srcOrd="0" destOrd="0" presId="urn:microsoft.com/office/officeart/2005/8/layout/lProcess2"/>
    <dgm:cxn modelId="{EFB9FE1F-F8B1-4D10-A069-B23AACCC8837}" type="presParOf" srcId="{0B589481-C66D-4B47-B12E-991C2F43C237}" destId="{92E8A7E9-A3E6-43B7-AFF6-6092CE4B5421}" srcOrd="0" destOrd="0" presId="urn:microsoft.com/office/officeart/2005/8/layout/lProcess2"/>
    <dgm:cxn modelId="{2896627D-D450-409A-A2CE-FC96047A6E36}" type="presParOf" srcId="{92E8A7E9-A3E6-43B7-AFF6-6092CE4B5421}" destId="{E5C9DDF5-536C-4C3E-815A-8FE53D91FF50}" srcOrd="0" destOrd="0" presId="urn:microsoft.com/office/officeart/2005/8/layout/lProcess2"/>
    <dgm:cxn modelId="{57DB5121-A608-4108-96D6-F7DDAC2CC01E}" type="presParOf" srcId="{92E8A7E9-A3E6-43B7-AFF6-6092CE4B5421}" destId="{DCC390B7-98C7-42F3-8665-B1C824A2A1AA}" srcOrd="1" destOrd="0" presId="urn:microsoft.com/office/officeart/2005/8/layout/lProcess2"/>
    <dgm:cxn modelId="{0877B038-665F-45D6-B6F1-25F446ABA1BE}" type="presParOf" srcId="{92E8A7E9-A3E6-43B7-AFF6-6092CE4B5421}" destId="{8FE23276-830E-4660-B1B6-5680ED510FAD}" srcOrd="2" destOrd="0" presId="urn:microsoft.com/office/officeart/2005/8/layout/lProcess2"/>
    <dgm:cxn modelId="{A2513244-687C-41B9-A39F-2AB4F5751789}" type="presParOf" srcId="{8FE23276-830E-4660-B1B6-5680ED510FAD}" destId="{DC7115B2-57EB-4562-A6E9-EDA12DDA151B}" srcOrd="0" destOrd="0" presId="urn:microsoft.com/office/officeart/2005/8/layout/lProcess2"/>
    <dgm:cxn modelId="{8F5D52F0-4E53-4B62-970A-034002339CFC}" type="presParOf" srcId="{DC7115B2-57EB-4562-A6E9-EDA12DDA151B}" destId="{B236A1C8-73C4-4712-9E35-9FC7C6D6B728}" srcOrd="0" destOrd="0" presId="urn:microsoft.com/office/officeart/2005/8/layout/lProcess2"/>
    <dgm:cxn modelId="{A44FCD5E-F62D-41DC-A601-DBD2E8F39331}" type="presParOf" srcId="{0B589481-C66D-4B47-B12E-991C2F43C237}" destId="{98C619F5-4532-479E-92E0-C450D811821F}" srcOrd="1" destOrd="0" presId="urn:microsoft.com/office/officeart/2005/8/layout/lProcess2"/>
    <dgm:cxn modelId="{24B50214-4141-4286-94E0-44DC73C71625}" type="presParOf" srcId="{0B589481-C66D-4B47-B12E-991C2F43C237}" destId="{1B52C2D5-92A9-4C50-86FD-E6ADDA727CAB}" srcOrd="2" destOrd="0" presId="urn:microsoft.com/office/officeart/2005/8/layout/lProcess2"/>
    <dgm:cxn modelId="{8AD94DBD-1FF7-40BC-91C6-FF5C048F2602}" type="presParOf" srcId="{1B52C2D5-92A9-4C50-86FD-E6ADDA727CAB}" destId="{832F3D27-0A0B-493B-8B00-5C3E9DE926F7}" srcOrd="0" destOrd="0" presId="urn:microsoft.com/office/officeart/2005/8/layout/lProcess2"/>
    <dgm:cxn modelId="{0CD4CE7A-6052-4A94-950D-3562FAA5106C}" type="presParOf" srcId="{1B52C2D5-92A9-4C50-86FD-E6ADDA727CAB}" destId="{39EE1140-45EA-4B3D-9613-5733C247B8FA}" srcOrd="1" destOrd="0" presId="urn:microsoft.com/office/officeart/2005/8/layout/lProcess2"/>
    <dgm:cxn modelId="{264EBB4F-477C-435F-8EAE-7657C33CAFFD}" type="presParOf" srcId="{1B52C2D5-92A9-4C50-86FD-E6ADDA727CAB}" destId="{93517705-B525-4E12-BF38-EEF3B49A4E7E}" srcOrd="2" destOrd="0" presId="urn:microsoft.com/office/officeart/2005/8/layout/lProcess2"/>
    <dgm:cxn modelId="{C6796789-C804-4A21-AC25-47BCBA36FE35}" type="presParOf" srcId="{93517705-B525-4E12-BF38-EEF3B49A4E7E}" destId="{5FE758B5-9A35-46F4-9401-531DBB60F3D7}" srcOrd="0" destOrd="0" presId="urn:microsoft.com/office/officeart/2005/8/layout/lProcess2"/>
    <dgm:cxn modelId="{2A9BFD8B-C8C4-45A5-BCA6-A05C9C481054}" type="presParOf" srcId="{5FE758B5-9A35-46F4-9401-531DBB60F3D7}" destId="{A1CEF76E-6887-425A-AF7E-76601E470DA1}" srcOrd="0" destOrd="0" presId="urn:microsoft.com/office/officeart/2005/8/layout/lProcess2"/>
    <dgm:cxn modelId="{EF87B3DA-50FC-407A-8738-0F555F3E303B}" type="presParOf" srcId="{5FE758B5-9A35-46F4-9401-531DBB60F3D7}" destId="{06FDFD2F-528C-401D-B089-8009717519C3}" srcOrd="1" destOrd="0" presId="urn:microsoft.com/office/officeart/2005/8/layout/lProcess2"/>
    <dgm:cxn modelId="{86727A01-834C-4213-9756-5B627A809F97}" type="presParOf" srcId="{5FE758B5-9A35-46F4-9401-531DBB60F3D7}" destId="{99F942FC-B7F1-49D6-AC32-D777C872E8C2}" srcOrd="2" destOrd="0" presId="urn:microsoft.com/office/officeart/2005/8/layout/lProcess2"/>
    <dgm:cxn modelId="{345F346D-3BA3-45D9-9427-E9BD7ED7A927}" type="presParOf" srcId="{0B589481-C66D-4B47-B12E-991C2F43C237}" destId="{2FFDFC3D-784A-4578-AB48-8D5520D3995D}" srcOrd="3" destOrd="0" presId="urn:microsoft.com/office/officeart/2005/8/layout/lProcess2"/>
    <dgm:cxn modelId="{73A832C5-2035-4467-A7FD-8AC0EC5B4A44}" type="presParOf" srcId="{0B589481-C66D-4B47-B12E-991C2F43C237}" destId="{8035C171-48A8-4D2B-805B-C972BF85F6B1}" srcOrd="4" destOrd="0" presId="urn:microsoft.com/office/officeart/2005/8/layout/lProcess2"/>
    <dgm:cxn modelId="{870ABE86-CAC0-47EE-8844-34C04A1226D1}" type="presParOf" srcId="{8035C171-48A8-4D2B-805B-C972BF85F6B1}" destId="{16851569-8354-4D32-A972-C4827F408B1A}" srcOrd="0" destOrd="0" presId="urn:microsoft.com/office/officeart/2005/8/layout/lProcess2"/>
    <dgm:cxn modelId="{88372879-C12D-4FC8-AE03-15505393A09A}" type="presParOf" srcId="{8035C171-48A8-4D2B-805B-C972BF85F6B1}" destId="{C1948CD8-443B-4544-87AF-B64C4CF3F004}" srcOrd="1" destOrd="0" presId="urn:microsoft.com/office/officeart/2005/8/layout/lProcess2"/>
    <dgm:cxn modelId="{09C37618-7027-47F1-946D-73D094EAC884}" type="presParOf" srcId="{8035C171-48A8-4D2B-805B-C972BF85F6B1}" destId="{C81F0070-0958-4A5D-88B4-4A7A3ADE289B}" srcOrd="2" destOrd="0" presId="urn:microsoft.com/office/officeart/2005/8/layout/lProcess2"/>
    <dgm:cxn modelId="{FA94BAFB-4AE3-4BDB-A1C2-5973745F22A9}" type="presParOf" srcId="{C81F0070-0958-4A5D-88B4-4A7A3ADE289B}" destId="{35DB00D1-5F20-47D9-87D7-71309FE42C3F}" srcOrd="0" destOrd="0" presId="urn:microsoft.com/office/officeart/2005/8/layout/lProcess2"/>
    <dgm:cxn modelId="{43633B95-6774-41CD-A026-05B953A51E52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CF8FF016-4794-4A5F-BE40-068CFC89219F}" type="presOf" srcId="{B366CAAA-A500-457B-8F4E-3597DDDDB226}" destId="{0B589481-C66D-4B47-B12E-991C2F43C237}" srcOrd="0" destOrd="0" presId="urn:microsoft.com/office/officeart/2005/8/layout/lProcess2"/>
    <dgm:cxn modelId="{1271F9E4-29C7-481E-9EAE-F9BEA661040F}" type="presOf" srcId="{04C635AD-275B-4287-83A5-93BE4C84E9BB}" destId="{10F5C3B0-4B01-4A0D-95B7-6F2922CEEC83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983ECF93-9AE0-4AEB-96C3-C14D3B58DAB1}" type="presOf" srcId="{43AC86DA-1844-4800-BB2F-78709E4F651A}" destId="{DCC390B7-98C7-42F3-8665-B1C824A2A1AA}" srcOrd="1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597D527E-8F10-4322-827F-59D09D845C74}" type="presOf" srcId="{ACB28886-6A03-48F1-88DF-5F9E86382029}" destId="{E495F18F-DBE4-4F34-AEED-8F7BD9B5AF68}" srcOrd="0" destOrd="0" presId="urn:microsoft.com/office/officeart/2005/8/layout/lProcess2"/>
    <dgm:cxn modelId="{D5A5F54A-805C-4439-95DC-F8D1D4266BD2}" type="presOf" srcId="{0163113E-0AE4-4917-AAC6-5A3D8E0EEB4D}" destId="{214B8553-4741-481B-9D3B-D9EACDC82B4A}" srcOrd="0" destOrd="0" presId="urn:microsoft.com/office/officeart/2005/8/layout/lProcess2"/>
    <dgm:cxn modelId="{1C0C397B-6BA3-4F41-9B57-88E2007885EF}" type="presOf" srcId="{3638D844-D7E6-40D2-BC25-AF25387D8392}" destId="{B236A1C8-73C4-4712-9E35-9FC7C6D6B728}" srcOrd="0" destOrd="0" presId="urn:microsoft.com/office/officeart/2005/8/layout/lProcess2"/>
    <dgm:cxn modelId="{E26898DC-B95F-4266-9223-F775BD0961C4}" type="presOf" srcId="{551659B6-2210-4435-ADAE-14EDE43BBDF4}" destId="{0FD4EE88-4993-4D22-A077-564028305067}" srcOrd="0" destOrd="0" presId="urn:microsoft.com/office/officeart/2005/8/layout/lProcess2"/>
    <dgm:cxn modelId="{D7DA719D-15B1-4815-951F-6948C262F180}" type="presOf" srcId="{43AC86DA-1844-4800-BB2F-78709E4F651A}" destId="{E5C9DDF5-536C-4C3E-815A-8FE53D91FF50}" srcOrd="0" destOrd="0" presId="urn:microsoft.com/office/officeart/2005/8/layout/lProcess2"/>
    <dgm:cxn modelId="{055F6248-BF7B-49DD-A9F6-B03FFB25FEE4}" type="presOf" srcId="{0163113E-0AE4-4917-AAC6-5A3D8E0EEB4D}" destId="{789C10B8-C96A-4434-A625-1F9D9821295D}" srcOrd="1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16ECB455-632B-46DA-A756-ADFB40BB1206}" type="presOf" srcId="{ED831494-6F60-4709-926F-87D33C9E87D1}" destId="{8B6311BB-0716-49D3-8FFB-F70CED53F740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355D7B09-6116-483F-BC94-720D5CAF7159}" type="presOf" srcId="{36FC503E-FDF5-4569-8488-09D70C59B6CB}" destId="{A808C2EF-B846-4B54-B63B-FFFD5C8C3904}" srcOrd="1" destOrd="0" presId="urn:microsoft.com/office/officeart/2005/8/layout/lProcess2"/>
    <dgm:cxn modelId="{1E121187-43E6-4486-87BB-07C889B9FF34}" type="presOf" srcId="{B32A22EF-E4FF-4CE5-9189-C821D55F041D}" destId="{63960CE9-ECC8-4809-8017-F17E7B1F6B9D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8D4FE32D-312D-48C7-8DF7-F540BE5F6BCF}" type="presOf" srcId="{ED831494-6F60-4709-926F-87D33C9E87D1}" destId="{EDFB7990-65A4-4C78-A666-F8B04875BADB}" srcOrd="1" destOrd="0" presId="urn:microsoft.com/office/officeart/2005/8/layout/lProcess2"/>
    <dgm:cxn modelId="{B33A121C-0322-4C17-B049-FAFCDF1406F2}" type="presOf" srcId="{36FC503E-FDF5-4569-8488-09D70C59B6CB}" destId="{953A3803-6AD2-4C9D-B7EA-DF81D2FD7814}" srcOrd="0" destOrd="0" presId="urn:microsoft.com/office/officeart/2005/8/layout/lProcess2"/>
    <dgm:cxn modelId="{DAC8DC75-7EE9-4AF4-9789-65AAF051D2EE}" type="presParOf" srcId="{0B589481-C66D-4B47-B12E-991C2F43C237}" destId="{872E9B94-934A-41DC-A54F-F2E885F1DE1D}" srcOrd="0" destOrd="0" presId="urn:microsoft.com/office/officeart/2005/8/layout/lProcess2"/>
    <dgm:cxn modelId="{6DCF378E-BA4D-4B51-96CF-89C89D3326F5}" type="presParOf" srcId="{872E9B94-934A-41DC-A54F-F2E885F1DE1D}" destId="{953A3803-6AD2-4C9D-B7EA-DF81D2FD7814}" srcOrd="0" destOrd="0" presId="urn:microsoft.com/office/officeart/2005/8/layout/lProcess2"/>
    <dgm:cxn modelId="{EDF85129-2B49-404A-A514-8A6B651D509C}" type="presParOf" srcId="{872E9B94-934A-41DC-A54F-F2E885F1DE1D}" destId="{A808C2EF-B846-4B54-B63B-FFFD5C8C3904}" srcOrd="1" destOrd="0" presId="urn:microsoft.com/office/officeart/2005/8/layout/lProcess2"/>
    <dgm:cxn modelId="{CD9979D2-CDB9-4516-959D-AF0F0C869260}" type="presParOf" srcId="{872E9B94-934A-41DC-A54F-F2E885F1DE1D}" destId="{8D09B962-7E44-4DE8-A319-EAF965E90197}" srcOrd="2" destOrd="0" presId="urn:microsoft.com/office/officeart/2005/8/layout/lProcess2"/>
    <dgm:cxn modelId="{44C7FAFC-2C5D-455B-8583-820911C97ECF}" type="presParOf" srcId="{8D09B962-7E44-4DE8-A319-EAF965E90197}" destId="{24DDF946-7FF9-44F4-B98D-EAFC8F58D703}" srcOrd="0" destOrd="0" presId="urn:microsoft.com/office/officeart/2005/8/layout/lProcess2"/>
    <dgm:cxn modelId="{7AB4ED93-CA2A-4C0E-91E7-80BA7D58D1A0}" type="presParOf" srcId="{24DDF946-7FF9-44F4-B98D-EAFC8F58D703}" destId="{63960CE9-ECC8-4809-8017-F17E7B1F6B9D}" srcOrd="0" destOrd="0" presId="urn:microsoft.com/office/officeart/2005/8/layout/lProcess2"/>
    <dgm:cxn modelId="{CC33E7C0-5436-40B1-9D67-1FCFA0DF5363}" type="presParOf" srcId="{24DDF946-7FF9-44F4-B98D-EAFC8F58D703}" destId="{346D99FA-CC88-45FB-9283-C288D0B94AFC}" srcOrd="1" destOrd="0" presId="urn:microsoft.com/office/officeart/2005/8/layout/lProcess2"/>
    <dgm:cxn modelId="{2F301E0F-3860-4C52-ADC3-DBBC22159EE6}" type="presParOf" srcId="{24DDF946-7FF9-44F4-B98D-EAFC8F58D703}" destId="{0FD4EE88-4993-4D22-A077-564028305067}" srcOrd="2" destOrd="0" presId="urn:microsoft.com/office/officeart/2005/8/layout/lProcess2"/>
    <dgm:cxn modelId="{0A4810BF-7B08-472E-A763-BE3630D2BA9A}" type="presParOf" srcId="{0B589481-C66D-4B47-B12E-991C2F43C237}" destId="{03E42798-33D8-4D38-87A2-CCFECF826323}" srcOrd="1" destOrd="0" presId="urn:microsoft.com/office/officeart/2005/8/layout/lProcess2"/>
    <dgm:cxn modelId="{F6A9EE22-EAB5-4D00-A90C-B02E2E505660}" type="presParOf" srcId="{0B589481-C66D-4B47-B12E-991C2F43C237}" destId="{C77B8770-2770-4FF3-B159-AA02C0CD711F}" srcOrd="2" destOrd="0" presId="urn:microsoft.com/office/officeart/2005/8/layout/lProcess2"/>
    <dgm:cxn modelId="{BAF5AB16-384F-4CB8-B7EE-20F5C2BD1747}" type="presParOf" srcId="{C77B8770-2770-4FF3-B159-AA02C0CD711F}" destId="{214B8553-4741-481B-9D3B-D9EACDC82B4A}" srcOrd="0" destOrd="0" presId="urn:microsoft.com/office/officeart/2005/8/layout/lProcess2"/>
    <dgm:cxn modelId="{6B773906-6BE8-4D2B-852E-34EB5495FD50}" type="presParOf" srcId="{C77B8770-2770-4FF3-B159-AA02C0CD711F}" destId="{789C10B8-C96A-4434-A625-1F9D9821295D}" srcOrd="1" destOrd="0" presId="urn:microsoft.com/office/officeart/2005/8/layout/lProcess2"/>
    <dgm:cxn modelId="{2F1DC2A2-0A17-48FA-8108-939E4A431F80}" type="presParOf" srcId="{C77B8770-2770-4FF3-B159-AA02C0CD711F}" destId="{3297ACB9-0FFC-4871-AA81-41BF87F6D54F}" srcOrd="2" destOrd="0" presId="urn:microsoft.com/office/officeart/2005/8/layout/lProcess2"/>
    <dgm:cxn modelId="{1AD22392-912C-4F63-828C-EA137AD63446}" type="presParOf" srcId="{3297ACB9-0FFC-4871-AA81-41BF87F6D54F}" destId="{CD078438-A871-4410-B044-AD9EBA53D344}" srcOrd="0" destOrd="0" presId="urn:microsoft.com/office/officeart/2005/8/layout/lProcess2"/>
    <dgm:cxn modelId="{72D65163-DB07-4487-8594-EA795AAF1305}" type="presParOf" srcId="{CD078438-A871-4410-B044-AD9EBA53D344}" destId="{E495F18F-DBE4-4F34-AEED-8F7BD9B5AF68}" srcOrd="0" destOrd="0" presId="urn:microsoft.com/office/officeart/2005/8/layout/lProcess2"/>
    <dgm:cxn modelId="{F18CF526-4117-4021-81A1-F40174D8D246}" type="presParOf" srcId="{0B589481-C66D-4B47-B12E-991C2F43C237}" destId="{F6B46EE6-30B7-4951-8E79-03C75CAD2BD5}" srcOrd="3" destOrd="0" presId="urn:microsoft.com/office/officeart/2005/8/layout/lProcess2"/>
    <dgm:cxn modelId="{6EFEA66D-0298-40D8-92C8-164479DDF284}" type="presParOf" srcId="{0B589481-C66D-4B47-B12E-991C2F43C237}" destId="{6A2453A9-DE1D-4051-8834-65A97720F6CE}" srcOrd="4" destOrd="0" presId="urn:microsoft.com/office/officeart/2005/8/layout/lProcess2"/>
    <dgm:cxn modelId="{138FEAAD-CC42-4E6D-996C-27AB4B3FD04C}" type="presParOf" srcId="{6A2453A9-DE1D-4051-8834-65A97720F6CE}" destId="{8B6311BB-0716-49D3-8FFB-F70CED53F740}" srcOrd="0" destOrd="0" presId="urn:microsoft.com/office/officeart/2005/8/layout/lProcess2"/>
    <dgm:cxn modelId="{022FF55B-E0D5-4FE9-94E2-80C76B576F3E}" type="presParOf" srcId="{6A2453A9-DE1D-4051-8834-65A97720F6CE}" destId="{EDFB7990-65A4-4C78-A666-F8B04875BADB}" srcOrd="1" destOrd="0" presId="urn:microsoft.com/office/officeart/2005/8/layout/lProcess2"/>
    <dgm:cxn modelId="{8E664961-4232-479A-8882-70867665A47D}" type="presParOf" srcId="{6A2453A9-DE1D-4051-8834-65A97720F6CE}" destId="{0559A24F-511B-4FF3-8380-8F5F4767D642}" srcOrd="2" destOrd="0" presId="urn:microsoft.com/office/officeart/2005/8/layout/lProcess2"/>
    <dgm:cxn modelId="{081A54BF-0F5C-4D79-A0ED-72714F9222DE}" type="presParOf" srcId="{0559A24F-511B-4FF3-8380-8F5F4767D642}" destId="{7D4CA427-B530-4EF3-8AE2-2B63F1219AEC}" srcOrd="0" destOrd="0" presId="urn:microsoft.com/office/officeart/2005/8/layout/lProcess2"/>
    <dgm:cxn modelId="{2DB61F82-556F-4864-86C4-441257362677}" type="presParOf" srcId="{7D4CA427-B530-4EF3-8AE2-2B63F1219AEC}" destId="{10F5C3B0-4B01-4A0D-95B7-6F2922CEEC83}" srcOrd="0" destOrd="0" presId="urn:microsoft.com/office/officeart/2005/8/layout/lProcess2"/>
    <dgm:cxn modelId="{7EF95D24-44EA-4954-B3B8-F4652C7B76F4}" type="presParOf" srcId="{0B589481-C66D-4B47-B12E-991C2F43C237}" destId="{3117DE51-DF30-42C8-A7B8-6C503CD3897A}" srcOrd="5" destOrd="0" presId="urn:microsoft.com/office/officeart/2005/8/layout/lProcess2"/>
    <dgm:cxn modelId="{1EF43C95-A1D8-4AB4-8F2B-317CD48793CC}" type="presParOf" srcId="{0B589481-C66D-4B47-B12E-991C2F43C237}" destId="{92E8A7E9-A3E6-43B7-AFF6-6092CE4B5421}" srcOrd="6" destOrd="0" presId="urn:microsoft.com/office/officeart/2005/8/layout/lProcess2"/>
    <dgm:cxn modelId="{313C788D-EF43-4A40-AE77-A1356A928957}" type="presParOf" srcId="{92E8A7E9-A3E6-43B7-AFF6-6092CE4B5421}" destId="{E5C9DDF5-536C-4C3E-815A-8FE53D91FF50}" srcOrd="0" destOrd="0" presId="urn:microsoft.com/office/officeart/2005/8/layout/lProcess2"/>
    <dgm:cxn modelId="{796EBCAD-5F60-4095-847E-604E5BAB4EEB}" type="presParOf" srcId="{92E8A7E9-A3E6-43B7-AFF6-6092CE4B5421}" destId="{DCC390B7-98C7-42F3-8665-B1C824A2A1AA}" srcOrd="1" destOrd="0" presId="urn:microsoft.com/office/officeart/2005/8/layout/lProcess2"/>
    <dgm:cxn modelId="{70C0AFCF-88D6-43D8-AA3B-F775A575CBD1}" type="presParOf" srcId="{92E8A7E9-A3E6-43B7-AFF6-6092CE4B5421}" destId="{8FE23276-830E-4660-B1B6-5680ED510FAD}" srcOrd="2" destOrd="0" presId="urn:microsoft.com/office/officeart/2005/8/layout/lProcess2"/>
    <dgm:cxn modelId="{F5817435-81A4-4B97-B5F2-5F45B14B59B4}" type="presParOf" srcId="{8FE23276-830E-4660-B1B6-5680ED510FAD}" destId="{DC7115B2-57EB-4562-A6E9-EDA12DDA151B}" srcOrd="0" destOrd="0" presId="urn:microsoft.com/office/officeart/2005/8/layout/lProcess2"/>
    <dgm:cxn modelId="{CAAE1137-41C6-485A-9E77-E17FA2788F3D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6CBDB1C6-7A23-4D6D-A60F-DE049330B288}" type="presOf" srcId="{F463B1E9-46EF-46A4-B0EF-C8750A8B5CC1}" destId="{C1948CD8-443B-4544-87AF-B64C4CF3F004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A50C93EB-7AD1-4672-81B5-806D40C734F2}" type="presOf" srcId="{52D6B013-6C16-463D-860F-3163C0B611E5}" destId="{A1CEF76E-6887-425A-AF7E-76601E470DA1}" srcOrd="0" destOrd="0" presId="urn:microsoft.com/office/officeart/2005/8/layout/lProcess2"/>
    <dgm:cxn modelId="{DA46E8F1-0BDD-4868-A95E-00ECE5005BA0}" type="presOf" srcId="{B366CAAA-A500-457B-8F4E-3597DDDDB226}" destId="{0B589481-C66D-4B47-B12E-991C2F43C237}" srcOrd="0" destOrd="0" presId="urn:microsoft.com/office/officeart/2005/8/layout/lProcess2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D9C3019A-3108-44F9-9E24-02F18071901B}" type="presOf" srcId="{C3E01279-3A1A-4254-A4DC-2625D9A2DD8A}" destId="{832F3D27-0A0B-493B-8B00-5C3E9DE926F7}" srcOrd="0" destOrd="0" presId="urn:microsoft.com/office/officeart/2005/8/layout/lProcess2"/>
    <dgm:cxn modelId="{46F11C8B-6B09-408D-BFF2-73037E278628}" type="presOf" srcId="{43AC86DA-1844-4800-BB2F-78709E4F651A}" destId="{E5C9DDF5-536C-4C3E-815A-8FE53D91FF50}" srcOrd="0" destOrd="0" presId="urn:microsoft.com/office/officeart/2005/8/layout/lProcess2"/>
    <dgm:cxn modelId="{F6528978-7DF2-4CF7-9B57-EC9A13A02D22}" type="presOf" srcId="{B63840D9-4231-44DB-8861-A6FC3197107D}" destId="{99F942FC-B7F1-49D6-AC32-D777C872E8C2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60A5DF05-2BA4-409B-A504-5FFF9AA5F05C}" type="presOf" srcId="{43AC86DA-1844-4800-BB2F-78709E4F651A}" destId="{DCC390B7-98C7-42F3-8665-B1C824A2A1AA}" srcOrd="1" destOrd="0" presId="urn:microsoft.com/office/officeart/2005/8/layout/lProcess2"/>
    <dgm:cxn modelId="{F194C093-DFD7-4075-84C6-6C94E93DEA3D}" type="presOf" srcId="{F463B1E9-46EF-46A4-B0EF-C8750A8B5CC1}" destId="{16851569-8354-4D32-A972-C4827F408B1A}" srcOrd="0" destOrd="0" presId="urn:microsoft.com/office/officeart/2005/8/layout/lProcess2"/>
    <dgm:cxn modelId="{7757CCA7-A946-441D-AB12-3A9BB0819C29}" type="presOf" srcId="{3638D844-D7E6-40D2-BC25-AF25387D8392}" destId="{B236A1C8-73C4-4712-9E35-9FC7C6D6B728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5524137B-1CB9-43E9-9790-77A75AEC8409}" type="presOf" srcId="{4F649E2E-6BB8-4D02-ADA2-8C3D284A3F70}" destId="{E262651C-DBE6-4481-A84F-5BF8018D95E6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EC293EC3-C246-4115-8ED0-7ED72375625A}" type="presOf" srcId="{C3E01279-3A1A-4254-A4DC-2625D9A2DD8A}" destId="{39EE1140-45EA-4B3D-9613-5733C247B8FA}" srcOrd="1" destOrd="0" presId="urn:microsoft.com/office/officeart/2005/8/layout/lProcess2"/>
    <dgm:cxn modelId="{A622C110-514C-481F-A2DC-E0545DF53E59}" type="presParOf" srcId="{0B589481-C66D-4B47-B12E-991C2F43C237}" destId="{92E8A7E9-A3E6-43B7-AFF6-6092CE4B5421}" srcOrd="0" destOrd="0" presId="urn:microsoft.com/office/officeart/2005/8/layout/lProcess2"/>
    <dgm:cxn modelId="{64607ECF-17CC-42D4-B90E-2E92C6E79451}" type="presParOf" srcId="{92E8A7E9-A3E6-43B7-AFF6-6092CE4B5421}" destId="{E5C9DDF5-536C-4C3E-815A-8FE53D91FF50}" srcOrd="0" destOrd="0" presId="urn:microsoft.com/office/officeart/2005/8/layout/lProcess2"/>
    <dgm:cxn modelId="{56E4831B-C0A4-4311-8602-BCFAB034C383}" type="presParOf" srcId="{92E8A7E9-A3E6-43B7-AFF6-6092CE4B5421}" destId="{DCC390B7-98C7-42F3-8665-B1C824A2A1AA}" srcOrd="1" destOrd="0" presId="urn:microsoft.com/office/officeart/2005/8/layout/lProcess2"/>
    <dgm:cxn modelId="{CB5ABB7F-40AB-4F1B-887C-F4A9A3FD36CD}" type="presParOf" srcId="{92E8A7E9-A3E6-43B7-AFF6-6092CE4B5421}" destId="{8FE23276-830E-4660-B1B6-5680ED510FAD}" srcOrd="2" destOrd="0" presId="urn:microsoft.com/office/officeart/2005/8/layout/lProcess2"/>
    <dgm:cxn modelId="{C98AF250-2FC7-4817-A93B-E943492BDC5B}" type="presParOf" srcId="{8FE23276-830E-4660-B1B6-5680ED510FAD}" destId="{DC7115B2-57EB-4562-A6E9-EDA12DDA151B}" srcOrd="0" destOrd="0" presId="urn:microsoft.com/office/officeart/2005/8/layout/lProcess2"/>
    <dgm:cxn modelId="{A6CEEA20-55A0-40B4-9101-625471774E8F}" type="presParOf" srcId="{DC7115B2-57EB-4562-A6E9-EDA12DDA151B}" destId="{B236A1C8-73C4-4712-9E35-9FC7C6D6B728}" srcOrd="0" destOrd="0" presId="urn:microsoft.com/office/officeart/2005/8/layout/lProcess2"/>
    <dgm:cxn modelId="{AE0C5742-8FCC-4886-B7A8-140FFAE61EEA}" type="presParOf" srcId="{0B589481-C66D-4B47-B12E-991C2F43C237}" destId="{98C619F5-4532-479E-92E0-C450D811821F}" srcOrd="1" destOrd="0" presId="urn:microsoft.com/office/officeart/2005/8/layout/lProcess2"/>
    <dgm:cxn modelId="{193335B0-C202-44D3-A37D-A54A3CA188B1}" type="presParOf" srcId="{0B589481-C66D-4B47-B12E-991C2F43C237}" destId="{1B52C2D5-92A9-4C50-86FD-E6ADDA727CAB}" srcOrd="2" destOrd="0" presId="urn:microsoft.com/office/officeart/2005/8/layout/lProcess2"/>
    <dgm:cxn modelId="{6A2D7F0E-9682-47E6-8759-75F26583E7F0}" type="presParOf" srcId="{1B52C2D5-92A9-4C50-86FD-E6ADDA727CAB}" destId="{832F3D27-0A0B-493B-8B00-5C3E9DE926F7}" srcOrd="0" destOrd="0" presId="urn:microsoft.com/office/officeart/2005/8/layout/lProcess2"/>
    <dgm:cxn modelId="{6321628F-237B-4E06-AE4F-E688FBEA3889}" type="presParOf" srcId="{1B52C2D5-92A9-4C50-86FD-E6ADDA727CAB}" destId="{39EE1140-45EA-4B3D-9613-5733C247B8FA}" srcOrd="1" destOrd="0" presId="urn:microsoft.com/office/officeart/2005/8/layout/lProcess2"/>
    <dgm:cxn modelId="{9A51978B-D913-458C-BE7E-AF79C7A9C401}" type="presParOf" srcId="{1B52C2D5-92A9-4C50-86FD-E6ADDA727CAB}" destId="{93517705-B525-4E12-BF38-EEF3B49A4E7E}" srcOrd="2" destOrd="0" presId="urn:microsoft.com/office/officeart/2005/8/layout/lProcess2"/>
    <dgm:cxn modelId="{A01F68BA-48FA-4764-8B50-9164217066D6}" type="presParOf" srcId="{93517705-B525-4E12-BF38-EEF3B49A4E7E}" destId="{5FE758B5-9A35-46F4-9401-531DBB60F3D7}" srcOrd="0" destOrd="0" presId="urn:microsoft.com/office/officeart/2005/8/layout/lProcess2"/>
    <dgm:cxn modelId="{98D16706-66E3-4C8A-AAEE-63562009603F}" type="presParOf" srcId="{5FE758B5-9A35-46F4-9401-531DBB60F3D7}" destId="{A1CEF76E-6887-425A-AF7E-76601E470DA1}" srcOrd="0" destOrd="0" presId="urn:microsoft.com/office/officeart/2005/8/layout/lProcess2"/>
    <dgm:cxn modelId="{05B4587A-9017-43C1-83A8-BDDC793E2FE4}" type="presParOf" srcId="{5FE758B5-9A35-46F4-9401-531DBB60F3D7}" destId="{06FDFD2F-528C-401D-B089-8009717519C3}" srcOrd="1" destOrd="0" presId="urn:microsoft.com/office/officeart/2005/8/layout/lProcess2"/>
    <dgm:cxn modelId="{C79538F2-481F-4EFB-BF70-02D2CD01B394}" type="presParOf" srcId="{5FE758B5-9A35-46F4-9401-531DBB60F3D7}" destId="{99F942FC-B7F1-49D6-AC32-D777C872E8C2}" srcOrd="2" destOrd="0" presId="urn:microsoft.com/office/officeart/2005/8/layout/lProcess2"/>
    <dgm:cxn modelId="{CF677F37-A71E-4142-8441-6C350831A245}" type="presParOf" srcId="{0B589481-C66D-4B47-B12E-991C2F43C237}" destId="{2FFDFC3D-784A-4578-AB48-8D5520D3995D}" srcOrd="3" destOrd="0" presId="urn:microsoft.com/office/officeart/2005/8/layout/lProcess2"/>
    <dgm:cxn modelId="{CF08BACD-81C2-46FE-9D73-1B7762A0006E}" type="presParOf" srcId="{0B589481-C66D-4B47-B12E-991C2F43C237}" destId="{8035C171-48A8-4D2B-805B-C972BF85F6B1}" srcOrd="4" destOrd="0" presId="urn:microsoft.com/office/officeart/2005/8/layout/lProcess2"/>
    <dgm:cxn modelId="{C69A7BEA-BCCA-46CA-8948-763085535439}" type="presParOf" srcId="{8035C171-48A8-4D2B-805B-C972BF85F6B1}" destId="{16851569-8354-4D32-A972-C4827F408B1A}" srcOrd="0" destOrd="0" presId="urn:microsoft.com/office/officeart/2005/8/layout/lProcess2"/>
    <dgm:cxn modelId="{296E25DB-04C5-4712-9941-A4354E127578}" type="presParOf" srcId="{8035C171-48A8-4D2B-805B-C972BF85F6B1}" destId="{C1948CD8-443B-4544-87AF-B64C4CF3F004}" srcOrd="1" destOrd="0" presId="urn:microsoft.com/office/officeart/2005/8/layout/lProcess2"/>
    <dgm:cxn modelId="{FBEEA47A-F16E-47A2-819F-D56FD9992B22}" type="presParOf" srcId="{8035C171-48A8-4D2B-805B-C972BF85F6B1}" destId="{C81F0070-0958-4A5D-88B4-4A7A3ADE289B}" srcOrd="2" destOrd="0" presId="urn:microsoft.com/office/officeart/2005/8/layout/lProcess2"/>
    <dgm:cxn modelId="{A7BBAB07-1567-490F-ACDE-19AA79E2D51C}" type="presParOf" srcId="{C81F0070-0958-4A5D-88B4-4A7A3ADE289B}" destId="{35DB00D1-5F20-47D9-87D7-71309FE42C3F}" srcOrd="0" destOrd="0" presId="urn:microsoft.com/office/officeart/2005/8/layout/lProcess2"/>
    <dgm:cxn modelId="{8EF5BD37-7EDB-4108-8620-08BC49A5B471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351CB3-DA10-4EBD-A947-BBF32F5E8904}" type="presOf" srcId="{B32A22EF-E4FF-4CE5-9189-C821D55F041D}" destId="{63960CE9-ECC8-4809-8017-F17E7B1F6B9D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E7EAFAEE-E92F-4032-908C-22A7A0B8A1D6}" type="presOf" srcId="{43AC86DA-1844-4800-BB2F-78709E4F651A}" destId="{DCC390B7-98C7-42F3-8665-B1C824A2A1AA}" srcOrd="1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B4EB4EBF-A1A2-47F0-90EC-C2D367A3F171}" type="presOf" srcId="{ACB28886-6A03-48F1-88DF-5F9E86382029}" destId="{E495F18F-DBE4-4F34-AEED-8F7BD9B5AF68}" srcOrd="0" destOrd="0" presId="urn:microsoft.com/office/officeart/2005/8/layout/lProcess2"/>
    <dgm:cxn modelId="{9C3D0CE8-D146-4C87-B853-05461642139E}" type="presOf" srcId="{36FC503E-FDF5-4569-8488-09D70C59B6CB}" destId="{953A3803-6AD2-4C9D-B7EA-DF81D2FD7814}" srcOrd="0" destOrd="0" presId="urn:microsoft.com/office/officeart/2005/8/layout/lProcess2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FD08C75A-92E6-4046-9773-475D96945EFB}" type="presOf" srcId="{ED831494-6F60-4709-926F-87D33C9E87D1}" destId="{8B6311BB-0716-49D3-8FFB-F70CED53F740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5B4C229B-64DC-4373-88E3-449AFDBC1441}" type="presOf" srcId="{ED831494-6F60-4709-926F-87D33C9E87D1}" destId="{EDFB7990-65A4-4C78-A666-F8B04875BADB}" srcOrd="1" destOrd="0" presId="urn:microsoft.com/office/officeart/2005/8/layout/lProcess2"/>
    <dgm:cxn modelId="{2E934941-2EFC-4B4A-89FF-26AA1F7EB85E}" type="presOf" srcId="{551659B6-2210-4435-ADAE-14EDE43BBDF4}" destId="{0FD4EE88-4993-4D22-A077-564028305067}" srcOrd="0" destOrd="0" presId="urn:microsoft.com/office/officeart/2005/8/layout/lProcess2"/>
    <dgm:cxn modelId="{DD5F4ED5-B507-4AA0-8CD6-31F6584E9D15}" type="presOf" srcId="{36FC503E-FDF5-4569-8488-09D70C59B6CB}" destId="{A808C2EF-B846-4B54-B63B-FFFD5C8C3904}" srcOrd="1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0E4CCB2-C93A-4B02-8EB8-6E61C20CC8D8}" type="presOf" srcId="{B366CAAA-A500-457B-8F4E-3597DDDDB226}" destId="{0B589481-C66D-4B47-B12E-991C2F43C237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E831BC3F-E757-499A-B7E2-1CC9C233A6B0}" type="presOf" srcId="{0163113E-0AE4-4917-AAC6-5A3D8E0EEB4D}" destId="{789C10B8-C96A-4434-A625-1F9D9821295D}" srcOrd="1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916542EA-C0F6-4956-89A6-F8314FF41708}" type="presOf" srcId="{3638D844-D7E6-40D2-BC25-AF25387D8392}" destId="{B236A1C8-73C4-4712-9E35-9FC7C6D6B728}" srcOrd="0" destOrd="0" presId="urn:microsoft.com/office/officeart/2005/8/layout/lProcess2"/>
    <dgm:cxn modelId="{96F1D38C-993A-4CAB-9BA2-93EC09F5B360}" type="presOf" srcId="{04C635AD-275B-4287-83A5-93BE4C84E9BB}" destId="{10F5C3B0-4B01-4A0D-95B7-6F2922CEEC83}" srcOrd="0" destOrd="0" presId="urn:microsoft.com/office/officeart/2005/8/layout/lProcess2"/>
    <dgm:cxn modelId="{1B6FF298-0B53-4B9E-A349-CB1331C0A597}" type="presOf" srcId="{0163113E-0AE4-4917-AAC6-5A3D8E0EEB4D}" destId="{214B8553-4741-481B-9D3B-D9EACDC82B4A}" srcOrd="0" destOrd="0" presId="urn:microsoft.com/office/officeart/2005/8/layout/lProcess2"/>
    <dgm:cxn modelId="{A7F33D9E-6825-4863-8A40-33BCC092F542}" type="presOf" srcId="{43AC86DA-1844-4800-BB2F-78709E4F651A}" destId="{E5C9DDF5-536C-4C3E-815A-8FE53D91FF50}" srcOrd="0" destOrd="0" presId="urn:microsoft.com/office/officeart/2005/8/layout/lProcess2"/>
    <dgm:cxn modelId="{B6138FF4-FF1E-44DD-A7B0-642DD9C85715}" type="presParOf" srcId="{0B589481-C66D-4B47-B12E-991C2F43C237}" destId="{872E9B94-934A-41DC-A54F-F2E885F1DE1D}" srcOrd="0" destOrd="0" presId="urn:microsoft.com/office/officeart/2005/8/layout/lProcess2"/>
    <dgm:cxn modelId="{D64D48D5-F195-4557-B23C-CEDB914E9998}" type="presParOf" srcId="{872E9B94-934A-41DC-A54F-F2E885F1DE1D}" destId="{953A3803-6AD2-4C9D-B7EA-DF81D2FD7814}" srcOrd="0" destOrd="0" presId="urn:microsoft.com/office/officeart/2005/8/layout/lProcess2"/>
    <dgm:cxn modelId="{490E714C-D9BB-464C-9CF1-E680A26868B2}" type="presParOf" srcId="{872E9B94-934A-41DC-A54F-F2E885F1DE1D}" destId="{A808C2EF-B846-4B54-B63B-FFFD5C8C3904}" srcOrd="1" destOrd="0" presId="urn:microsoft.com/office/officeart/2005/8/layout/lProcess2"/>
    <dgm:cxn modelId="{49C61FE1-50F3-49BB-8350-0750EAD7EEC6}" type="presParOf" srcId="{872E9B94-934A-41DC-A54F-F2E885F1DE1D}" destId="{8D09B962-7E44-4DE8-A319-EAF965E90197}" srcOrd="2" destOrd="0" presId="urn:microsoft.com/office/officeart/2005/8/layout/lProcess2"/>
    <dgm:cxn modelId="{D76B3EE7-56B2-4646-AB91-47630EE09370}" type="presParOf" srcId="{8D09B962-7E44-4DE8-A319-EAF965E90197}" destId="{24DDF946-7FF9-44F4-B98D-EAFC8F58D703}" srcOrd="0" destOrd="0" presId="urn:microsoft.com/office/officeart/2005/8/layout/lProcess2"/>
    <dgm:cxn modelId="{32BA0B27-D16F-4C67-94FE-E16995E4A296}" type="presParOf" srcId="{24DDF946-7FF9-44F4-B98D-EAFC8F58D703}" destId="{63960CE9-ECC8-4809-8017-F17E7B1F6B9D}" srcOrd="0" destOrd="0" presId="urn:microsoft.com/office/officeart/2005/8/layout/lProcess2"/>
    <dgm:cxn modelId="{20B9AA2E-90CC-453E-8BA6-CD080E52DBD3}" type="presParOf" srcId="{24DDF946-7FF9-44F4-B98D-EAFC8F58D703}" destId="{346D99FA-CC88-45FB-9283-C288D0B94AFC}" srcOrd="1" destOrd="0" presId="urn:microsoft.com/office/officeart/2005/8/layout/lProcess2"/>
    <dgm:cxn modelId="{88C649C8-A3DE-47E0-8CCC-7BEAFFA859ED}" type="presParOf" srcId="{24DDF946-7FF9-44F4-B98D-EAFC8F58D703}" destId="{0FD4EE88-4993-4D22-A077-564028305067}" srcOrd="2" destOrd="0" presId="urn:microsoft.com/office/officeart/2005/8/layout/lProcess2"/>
    <dgm:cxn modelId="{537C09BB-FCDD-45EC-A26C-6786D275903D}" type="presParOf" srcId="{0B589481-C66D-4B47-B12E-991C2F43C237}" destId="{03E42798-33D8-4D38-87A2-CCFECF826323}" srcOrd="1" destOrd="0" presId="urn:microsoft.com/office/officeart/2005/8/layout/lProcess2"/>
    <dgm:cxn modelId="{B83A517B-007F-4CAA-985F-98B64F5FF2C4}" type="presParOf" srcId="{0B589481-C66D-4B47-B12E-991C2F43C237}" destId="{C77B8770-2770-4FF3-B159-AA02C0CD711F}" srcOrd="2" destOrd="0" presId="urn:microsoft.com/office/officeart/2005/8/layout/lProcess2"/>
    <dgm:cxn modelId="{A81D17FE-273F-438F-9C65-F7AAE3C45A3D}" type="presParOf" srcId="{C77B8770-2770-4FF3-B159-AA02C0CD711F}" destId="{214B8553-4741-481B-9D3B-D9EACDC82B4A}" srcOrd="0" destOrd="0" presId="urn:microsoft.com/office/officeart/2005/8/layout/lProcess2"/>
    <dgm:cxn modelId="{78D1CEA5-32C3-4650-B6D2-0FB60E73180A}" type="presParOf" srcId="{C77B8770-2770-4FF3-B159-AA02C0CD711F}" destId="{789C10B8-C96A-4434-A625-1F9D9821295D}" srcOrd="1" destOrd="0" presId="urn:microsoft.com/office/officeart/2005/8/layout/lProcess2"/>
    <dgm:cxn modelId="{32015FA0-C65F-42F5-AAAF-6DBDB632F8AE}" type="presParOf" srcId="{C77B8770-2770-4FF3-B159-AA02C0CD711F}" destId="{3297ACB9-0FFC-4871-AA81-41BF87F6D54F}" srcOrd="2" destOrd="0" presId="urn:microsoft.com/office/officeart/2005/8/layout/lProcess2"/>
    <dgm:cxn modelId="{9A8BCD2A-8FE4-4AF5-8C93-CABE1F62B90C}" type="presParOf" srcId="{3297ACB9-0FFC-4871-AA81-41BF87F6D54F}" destId="{CD078438-A871-4410-B044-AD9EBA53D344}" srcOrd="0" destOrd="0" presId="urn:microsoft.com/office/officeart/2005/8/layout/lProcess2"/>
    <dgm:cxn modelId="{F3BD3D6C-1A67-4A57-A770-663657208D56}" type="presParOf" srcId="{CD078438-A871-4410-B044-AD9EBA53D344}" destId="{E495F18F-DBE4-4F34-AEED-8F7BD9B5AF68}" srcOrd="0" destOrd="0" presId="urn:microsoft.com/office/officeart/2005/8/layout/lProcess2"/>
    <dgm:cxn modelId="{E795AD6D-8ABB-4504-9892-F11E9DCC7972}" type="presParOf" srcId="{0B589481-C66D-4B47-B12E-991C2F43C237}" destId="{F6B46EE6-30B7-4951-8E79-03C75CAD2BD5}" srcOrd="3" destOrd="0" presId="urn:microsoft.com/office/officeart/2005/8/layout/lProcess2"/>
    <dgm:cxn modelId="{9992BD34-2200-4349-A1B1-A47FE9F44F97}" type="presParOf" srcId="{0B589481-C66D-4B47-B12E-991C2F43C237}" destId="{6A2453A9-DE1D-4051-8834-65A97720F6CE}" srcOrd="4" destOrd="0" presId="urn:microsoft.com/office/officeart/2005/8/layout/lProcess2"/>
    <dgm:cxn modelId="{DDB2A177-5612-4E5D-B660-1169BEA239B5}" type="presParOf" srcId="{6A2453A9-DE1D-4051-8834-65A97720F6CE}" destId="{8B6311BB-0716-49D3-8FFB-F70CED53F740}" srcOrd="0" destOrd="0" presId="urn:microsoft.com/office/officeart/2005/8/layout/lProcess2"/>
    <dgm:cxn modelId="{A0F58AF2-9A63-43C5-B861-8D012C385CCA}" type="presParOf" srcId="{6A2453A9-DE1D-4051-8834-65A97720F6CE}" destId="{EDFB7990-65A4-4C78-A666-F8B04875BADB}" srcOrd="1" destOrd="0" presId="urn:microsoft.com/office/officeart/2005/8/layout/lProcess2"/>
    <dgm:cxn modelId="{9890E76D-B98C-4218-9DD6-EF2232A8BDC3}" type="presParOf" srcId="{6A2453A9-DE1D-4051-8834-65A97720F6CE}" destId="{0559A24F-511B-4FF3-8380-8F5F4767D642}" srcOrd="2" destOrd="0" presId="urn:microsoft.com/office/officeart/2005/8/layout/lProcess2"/>
    <dgm:cxn modelId="{668C05A1-B5D0-4A36-A120-00C3128E6A53}" type="presParOf" srcId="{0559A24F-511B-4FF3-8380-8F5F4767D642}" destId="{7D4CA427-B530-4EF3-8AE2-2B63F1219AEC}" srcOrd="0" destOrd="0" presId="urn:microsoft.com/office/officeart/2005/8/layout/lProcess2"/>
    <dgm:cxn modelId="{5E3E13DE-76A4-45E5-B699-E1BE9E86E8EE}" type="presParOf" srcId="{7D4CA427-B530-4EF3-8AE2-2B63F1219AEC}" destId="{10F5C3B0-4B01-4A0D-95B7-6F2922CEEC83}" srcOrd="0" destOrd="0" presId="urn:microsoft.com/office/officeart/2005/8/layout/lProcess2"/>
    <dgm:cxn modelId="{D1D9E925-7FB3-49AE-AAFA-C096817F9C17}" type="presParOf" srcId="{0B589481-C66D-4B47-B12E-991C2F43C237}" destId="{3117DE51-DF30-42C8-A7B8-6C503CD3897A}" srcOrd="5" destOrd="0" presId="urn:microsoft.com/office/officeart/2005/8/layout/lProcess2"/>
    <dgm:cxn modelId="{66B33738-CF7E-4229-830D-387B3C33C525}" type="presParOf" srcId="{0B589481-C66D-4B47-B12E-991C2F43C237}" destId="{92E8A7E9-A3E6-43B7-AFF6-6092CE4B5421}" srcOrd="6" destOrd="0" presId="urn:microsoft.com/office/officeart/2005/8/layout/lProcess2"/>
    <dgm:cxn modelId="{FFD64E95-DE1B-4D5E-8130-389A450F650D}" type="presParOf" srcId="{92E8A7E9-A3E6-43B7-AFF6-6092CE4B5421}" destId="{E5C9DDF5-536C-4C3E-815A-8FE53D91FF50}" srcOrd="0" destOrd="0" presId="urn:microsoft.com/office/officeart/2005/8/layout/lProcess2"/>
    <dgm:cxn modelId="{1155A536-8F13-47DC-9813-62FB3C532970}" type="presParOf" srcId="{92E8A7E9-A3E6-43B7-AFF6-6092CE4B5421}" destId="{DCC390B7-98C7-42F3-8665-B1C824A2A1AA}" srcOrd="1" destOrd="0" presId="urn:microsoft.com/office/officeart/2005/8/layout/lProcess2"/>
    <dgm:cxn modelId="{1B93C5AD-1FDD-40BA-98A5-DB903CA6FEC3}" type="presParOf" srcId="{92E8A7E9-A3E6-43B7-AFF6-6092CE4B5421}" destId="{8FE23276-830E-4660-B1B6-5680ED510FAD}" srcOrd="2" destOrd="0" presId="urn:microsoft.com/office/officeart/2005/8/layout/lProcess2"/>
    <dgm:cxn modelId="{7E1C3692-16D3-4BEB-9EB2-3F9632CB200A}" type="presParOf" srcId="{8FE23276-830E-4660-B1B6-5680ED510FAD}" destId="{DC7115B2-57EB-4562-A6E9-EDA12DDA151B}" srcOrd="0" destOrd="0" presId="urn:microsoft.com/office/officeart/2005/8/layout/lProcess2"/>
    <dgm:cxn modelId="{49C5FEC6-DFB3-402A-B4C7-B127AC0A9A27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EFD547A3-F62C-4B35-93C3-266CC103C8F6}" type="presOf" srcId="{52D6B013-6C16-463D-860F-3163C0B611E5}" destId="{A1CEF76E-6887-425A-AF7E-76601E470DA1}" srcOrd="0" destOrd="0" presId="urn:microsoft.com/office/officeart/2005/8/layout/lProcess2"/>
    <dgm:cxn modelId="{321BE5F1-1F14-4D78-8AB4-8FEF53C5C427}" type="presOf" srcId="{B366CAAA-A500-457B-8F4E-3597DDDDB226}" destId="{0B589481-C66D-4B47-B12E-991C2F43C237}" srcOrd="0" destOrd="0" presId="urn:microsoft.com/office/officeart/2005/8/layout/lProcess2"/>
    <dgm:cxn modelId="{75A25827-E86B-4F9B-AB41-2C0948F3961C}" type="presOf" srcId="{C3E01279-3A1A-4254-A4DC-2625D9A2DD8A}" destId="{39EE1140-45EA-4B3D-9613-5733C247B8FA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5391F139-2469-4240-A5F1-5E14CA91B6DC}" type="presOf" srcId="{43AC86DA-1844-4800-BB2F-78709E4F651A}" destId="{DCC390B7-98C7-42F3-8665-B1C824A2A1AA}" srcOrd="1" destOrd="0" presId="urn:microsoft.com/office/officeart/2005/8/layout/lProcess2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116D421D-F3D6-44E6-82C4-AFC4BF3254F2}" type="presOf" srcId="{C3E01279-3A1A-4254-A4DC-2625D9A2DD8A}" destId="{832F3D27-0A0B-493B-8B00-5C3E9DE926F7}" srcOrd="0" destOrd="0" presId="urn:microsoft.com/office/officeart/2005/8/layout/lProcess2"/>
    <dgm:cxn modelId="{26A47E71-E3CC-42E2-9742-A39C2148B5E6}" type="presOf" srcId="{4F649E2E-6BB8-4D02-ADA2-8C3D284A3F70}" destId="{E262651C-DBE6-4481-A84F-5BF8018D95E6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CBC1DF7E-A543-49C9-A323-1F0C4514BD9C}" type="presOf" srcId="{F463B1E9-46EF-46A4-B0EF-C8750A8B5CC1}" destId="{16851569-8354-4D32-A972-C4827F408B1A}" srcOrd="0" destOrd="0" presId="urn:microsoft.com/office/officeart/2005/8/layout/lProcess2"/>
    <dgm:cxn modelId="{787B5D00-AFF7-4A03-AFE7-4D73CC6EDB2C}" type="presOf" srcId="{B63840D9-4231-44DB-8861-A6FC3197107D}" destId="{99F942FC-B7F1-49D6-AC32-D777C872E8C2}" srcOrd="0" destOrd="0" presId="urn:microsoft.com/office/officeart/2005/8/layout/lProcess2"/>
    <dgm:cxn modelId="{42E63EE8-75DA-4573-9DA8-29C6EFE6D60E}" type="presOf" srcId="{F463B1E9-46EF-46A4-B0EF-C8750A8B5CC1}" destId="{C1948CD8-443B-4544-87AF-B64C4CF3F004}" srcOrd="1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A8B4AB88-4AD9-40BD-9220-6DB0D52ED27B}" type="presOf" srcId="{3638D844-D7E6-40D2-BC25-AF25387D8392}" destId="{B236A1C8-73C4-4712-9E35-9FC7C6D6B728}" srcOrd="0" destOrd="0" presId="urn:microsoft.com/office/officeart/2005/8/layout/lProcess2"/>
    <dgm:cxn modelId="{8BBB57D0-A924-4FD7-B007-50583F873E2E}" type="presOf" srcId="{43AC86DA-1844-4800-BB2F-78709E4F651A}" destId="{E5C9DDF5-536C-4C3E-815A-8FE53D91FF50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F9A24BFA-8039-44F3-BDA6-2EE735477E71}" type="presParOf" srcId="{0B589481-C66D-4B47-B12E-991C2F43C237}" destId="{92E8A7E9-A3E6-43B7-AFF6-6092CE4B5421}" srcOrd="0" destOrd="0" presId="urn:microsoft.com/office/officeart/2005/8/layout/lProcess2"/>
    <dgm:cxn modelId="{F23A01CE-A18D-4F77-8FFA-71A66872D98E}" type="presParOf" srcId="{92E8A7E9-A3E6-43B7-AFF6-6092CE4B5421}" destId="{E5C9DDF5-536C-4C3E-815A-8FE53D91FF50}" srcOrd="0" destOrd="0" presId="urn:microsoft.com/office/officeart/2005/8/layout/lProcess2"/>
    <dgm:cxn modelId="{8E973F88-65DC-4BDA-9CCE-92FA0D64B3BD}" type="presParOf" srcId="{92E8A7E9-A3E6-43B7-AFF6-6092CE4B5421}" destId="{DCC390B7-98C7-42F3-8665-B1C824A2A1AA}" srcOrd="1" destOrd="0" presId="urn:microsoft.com/office/officeart/2005/8/layout/lProcess2"/>
    <dgm:cxn modelId="{2983D90C-01E5-4C6F-ABB2-C81B8E1CF6EC}" type="presParOf" srcId="{92E8A7E9-A3E6-43B7-AFF6-6092CE4B5421}" destId="{8FE23276-830E-4660-B1B6-5680ED510FAD}" srcOrd="2" destOrd="0" presId="urn:microsoft.com/office/officeart/2005/8/layout/lProcess2"/>
    <dgm:cxn modelId="{AAF927CE-FDF0-4A4E-822A-2F00D33F78EE}" type="presParOf" srcId="{8FE23276-830E-4660-B1B6-5680ED510FAD}" destId="{DC7115B2-57EB-4562-A6E9-EDA12DDA151B}" srcOrd="0" destOrd="0" presId="urn:microsoft.com/office/officeart/2005/8/layout/lProcess2"/>
    <dgm:cxn modelId="{270780C8-746C-45C4-A868-08DFCB866FA8}" type="presParOf" srcId="{DC7115B2-57EB-4562-A6E9-EDA12DDA151B}" destId="{B236A1C8-73C4-4712-9E35-9FC7C6D6B728}" srcOrd="0" destOrd="0" presId="urn:microsoft.com/office/officeart/2005/8/layout/lProcess2"/>
    <dgm:cxn modelId="{CBD6C17D-BA97-4D53-9A20-2C227152D3C5}" type="presParOf" srcId="{0B589481-C66D-4B47-B12E-991C2F43C237}" destId="{98C619F5-4532-479E-92E0-C450D811821F}" srcOrd="1" destOrd="0" presId="urn:microsoft.com/office/officeart/2005/8/layout/lProcess2"/>
    <dgm:cxn modelId="{1D57CF3C-176C-4515-9BCC-FCFE2BCCF5DA}" type="presParOf" srcId="{0B589481-C66D-4B47-B12E-991C2F43C237}" destId="{1B52C2D5-92A9-4C50-86FD-E6ADDA727CAB}" srcOrd="2" destOrd="0" presId="urn:microsoft.com/office/officeart/2005/8/layout/lProcess2"/>
    <dgm:cxn modelId="{71882144-CF4C-4C5A-8F8E-EA3572C5B6B7}" type="presParOf" srcId="{1B52C2D5-92A9-4C50-86FD-E6ADDA727CAB}" destId="{832F3D27-0A0B-493B-8B00-5C3E9DE926F7}" srcOrd="0" destOrd="0" presId="urn:microsoft.com/office/officeart/2005/8/layout/lProcess2"/>
    <dgm:cxn modelId="{C4C84CB1-7FDA-440B-B181-01E39D8654C6}" type="presParOf" srcId="{1B52C2D5-92A9-4C50-86FD-E6ADDA727CAB}" destId="{39EE1140-45EA-4B3D-9613-5733C247B8FA}" srcOrd="1" destOrd="0" presId="urn:microsoft.com/office/officeart/2005/8/layout/lProcess2"/>
    <dgm:cxn modelId="{9A2946A2-0AB9-43D0-9563-641791A3994B}" type="presParOf" srcId="{1B52C2D5-92A9-4C50-86FD-E6ADDA727CAB}" destId="{93517705-B525-4E12-BF38-EEF3B49A4E7E}" srcOrd="2" destOrd="0" presId="urn:microsoft.com/office/officeart/2005/8/layout/lProcess2"/>
    <dgm:cxn modelId="{91CD2D2F-12D9-415B-AE75-CAC79ED583E3}" type="presParOf" srcId="{93517705-B525-4E12-BF38-EEF3B49A4E7E}" destId="{5FE758B5-9A35-46F4-9401-531DBB60F3D7}" srcOrd="0" destOrd="0" presId="urn:microsoft.com/office/officeart/2005/8/layout/lProcess2"/>
    <dgm:cxn modelId="{3CB50219-7054-41F2-9522-7458BD49B741}" type="presParOf" srcId="{5FE758B5-9A35-46F4-9401-531DBB60F3D7}" destId="{A1CEF76E-6887-425A-AF7E-76601E470DA1}" srcOrd="0" destOrd="0" presId="urn:microsoft.com/office/officeart/2005/8/layout/lProcess2"/>
    <dgm:cxn modelId="{4DFACF2F-A29A-4900-A3B3-1C0044B44BFB}" type="presParOf" srcId="{5FE758B5-9A35-46F4-9401-531DBB60F3D7}" destId="{06FDFD2F-528C-401D-B089-8009717519C3}" srcOrd="1" destOrd="0" presId="urn:microsoft.com/office/officeart/2005/8/layout/lProcess2"/>
    <dgm:cxn modelId="{D7691E64-60D1-487C-A4EA-10EA61090B76}" type="presParOf" srcId="{5FE758B5-9A35-46F4-9401-531DBB60F3D7}" destId="{99F942FC-B7F1-49D6-AC32-D777C872E8C2}" srcOrd="2" destOrd="0" presId="urn:microsoft.com/office/officeart/2005/8/layout/lProcess2"/>
    <dgm:cxn modelId="{6BE2DED8-8195-4B92-94FF-E0033D9449E1}" type="presParOf" srcId="{0B589481-C66D-4B47-B12E-991C2F43C237}" destId="{2FFDFC3D-784A-4578-AB48-8D5520D3995D}" srcOrd="3" destOrd="0" presId="urn:microsoft.com/office/officeart/2005/8/layout/lProcess2"/>
    <dgm:cxn modelId="{AF08E00F-A28C-49D0-BE3B-E6D8F31C2A5C}" type="presParOf" srcId="{0B589481-C66D-4B47-B12E-991C2F43C237}" destId="{8035C171-48A8-4D2B-805B-C972BF85F6B1}" srcOrd="4" destOrd="0" presId="urn:microsoft.com/office/officeart/2005/8/layout/lProcess2"/>
    <dgm:cxn modelId="{7817678A-A548-4669-BC4D-9D2CDE5BF610}" type="presParOf" srcId="{8035C171-48A8-4D2B-805B-C972BF85F6B1}" destId="{16851569-8354-4D32-A972-C4827F408B1A}" srcOrd="0" destOrd="0" presId="urn:microsoft.com/office/officeart/2005/8/layout/lProcess2"/>
    <dgm:cxn modelId="{3B7D62A0-E8C8-466E-9913-4A948B5D6F18}" type="presParOf" srcId="{8035C171-48A8-4D2B-805B-C972BF85F6B1}" destId="{C1948CD8-443B-4544-87AF-B64C4CF3F004}" srcOrd="1" destOrd="0" presId="urn:microsoft.com/office/officeart/2005/8/layout/lProcess2"/>
    <dgm:cxn modelId="{53730F76-78AF-4704-A3F2-1244DBE6855D}" type="presParOf" srcId="{8035C171-48A8-4D2B-805B-C972BF85F6B1}" destId="{C81F0070-0958-4A5D-88B4-4A7A3ADE289B}" srcOrd="2" destOrd="0" presId="urn:microsoft.com/office/officeart/2005/8/layout/lProcess2"/>
    <dgm:cxn modelId="{15F05F8C-354A-41F8-B4B7-E107D86C777E}" type="presParOf" srcId="{C81F0070-0958-4A5D-88B4-4A7A3ADE289B}" destId="{35DB00D1-5F20-47D9-87D7-71309FE42C3F}" srcOrd="0" destOrd="0" presId="urn:microsoft.com/office/officeart/2005/8/layout/lProcess2"/>
    <dgm:cxn modelId="{6B858A89-0BC4-48E7-AC43-6E48E2702A31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2CCCA485-815A-4D5E-B308-88A8D213C7F5}" type="presOf" srcId="{551659B6-2210-4435-ADAE-14EDE43BBDF4}" destId="{0FD4EE88-4993-4D22-A077-564028305067}" srcOrd="0" destOrd="0" presId="urn:microsoft.com/office/officeart/2005/8/layout/lProcess2"/>
    <dgm:cxn modelId="{0D801603-420E-4A2D-85C4-A719B2767EF8}" type="presOf" srcId="{36FC503E-FDF5-4569-8488-09D70C59B6CB}" destId="{A808C2EF-B846-4B54-B63B-FFFD5C8C3904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C5DA74E7-2F0D-4324-81F4-C47CE21D4098}" type="presOf" srcId="{ACB28886-6A03-48F1-88DF-5F9E86382029}" destId="{E495F18F-DBE4-4F34-AEED-8F7BD9B5AF68}" srcOrd="0" destOrd="0" presId="urn:microsoft.com/office/officeart/2005/8/layout/lProcess2"/>
    <dgm:cxn modelId="{797C6978-6A1D-4D60-8073-9863385DEC10}" type="presOf" srcId="{B32A22EF-E4FF-4CE5-9189-C821D55F041D}" destId="{63960CE9-ECC8-4809-8017-F17E7B1F6B9D}" srcOrd="0" destOrd="0" presId="urn:microsoft.com/office/officeart/2005/8/layout/lProcess2"/>
    <dgm:cxn modelId="{BD7C8421-F933-4A25-A7D7-A9DA4FD5DB0D}" type="presOf" srcId="{0163113E-0AE4-4917-AAC6-5A3D8E0EEB4D}" destId="{214B8553-4741-481B-9D3B-D9EACDC82B4A}" srcOrd="0" destOrd="0" presId="urn:microsoft.com/office/officeart/2005/8/layout/lProcess2"/>
    <dgm:cxn modelId="{DDC58515-0966-4A81-B1F6-C1A4E4CA1670}" type="presOf" srcId="{3638D844-D7E6-40D2-BC25-AF25387D8392}" destId="{B236A1C8-73C4-4712-9E35-9FC7C6D6B728}" srcOrd="0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83DD9406-D7D1-47EC-BDEC-DF5246B55EA6}" type="presOf" srcId="{36FC503E-FDF5-4569-8488-09D70C59B6CB}" destId="{953A3803-6AD2-4C9D-B7EA-DF81D2FD7814}" srcOrd="0" destOrd="0" presId="urn:microsoft.com/office/officeart/2005/8/layout/lProcess2"/>
    <dgm:cxn modelId="{5665EDF8-5ED9-4E77-8AAD-2C90A5E42FA4}" type="presOf" srcId="{ED831494-6F60-4709-926F-87D33C9E87D1}" destId="{EDFB7990-65A4-4C78-A666-F8B04875BADB}" srcOrd="1" destOrd="0" presId="urn:microsoft.com/office/officeart/2005/8/layout/lProcess2"/>
    <dgm:cxn modelId="{64D51BE5-EAA9-4C32-9768-BAF834C54CD6}" type="presOf" srcId="{43AC86DA-1844-4800-BB2F-78709E4F651A}" destId="{DCC390B7-98C7-42F3-8665-B1C824A2A1AA}" srcOrd="1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68AA3559-1ECD-48C0-B397-9D1ABBD9BF2A}" type="presOf" srcId="{0163113E-0AE4-4917-AAC6-5A3D8E0EEB4D}" destId="{789C10B8-C96A-4434-A625-1F9D9821295D}" srcOrd="1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47BB6773-9A44-4FE8-91CF-5B10969A557E}" type="presOf" srcId="{B366CAAA-A500-457B-8F4E-3597DDDDB226}" destId="{0B589481-C66D-4B47-B12E-991C2F43C237}" srcOrd="0" destOrd="0" presId="urn:microsoft.com/office/officeart/2005/8/layout/lProcess2"/>
    <dgm:cxn modelId="{4FB58106-A3B7-49F6-8EE6-7E0622FE45B1}" type="presOf" srcId="{ED831494-6F60-4709-926F-87D33C9E87D1}" destId="{8B6311BB-0716-49D3-8FFB-F70CED53F740}" srcOrd="0" destOrd="0" presId="urn:microsoft.com/office/officeart/2005/8/layout/lProcess2"/>
    <dgm:cxn modelId="{D07CB679-9640-4ABB-863B-5B85D0CECB1D}" type="presOf" srcId="{43AC86DA-1844-4800-BB2F-78709E4F651A}" destId="{E5C9DDF5-536C-4C3E-815A-8FE53D91FF50}" srcOrd="0" destOrd="0" presId="urn:microsoft.com/office/officeart/2005/8/layout/lProcess2"/>
    <dgm:cxn modelId="{2CE8A1FC-0453-4233-A261-65EE01B740C4}" type="presOf" srcId="{04C635AD-275B-4287-83A5-93BE4C84E9BB}" destId="{10F5C3B0-4B01-4A0D-95B7-6F2922CEEC83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4CF13765-0218-4F3F-9C3E-AD37283BF98D}" type="presParOf" srcId="{0B589481-C66D-4B47-B12E-991C2F43C237}" destId="{872E9B94-934A-41DC-A54F-F2E885F1DE1D}" srcOrd="0" destOrd="0" presId="urn:microsoft.com/office/officeart/2005/8/layout/lProcess2"/>
    <dgm:cxn modelId="{63BBF86C-176D-4E28-9D6E-5811C14AB207}" type="presParOf" srcId="{872E9B94-934A-41DC-A54F-F2E885F1DE1D}" destId="{953A3803-6AD2-4C9D-B7EA-DF81D2FD7814}" srcOrd="0" destOrd="0" presId="urn:microsoft.com/office/officeart/2005/8/layout/lProcess2"/>
    <dgm:cxn modelId="{4E611C1A-46E5-41B1-8132-F59580AC1592}" type="presParOf" srcId="{872E9B94-934A-41DC-A54F-F2E885F1DE1D}" destId="{A808C2EF-B846-4B54-B63B-FFFD5C8C3904}" srcOrd="1" destOrd="0" presId="urn:microsoft.com/office/officeart/2005/8/layout/lProcess2"/>
    <dgm:cxn modelId="{D9AFF167-B5C1-4080-88CD-5C143ED58489}" type="presParOf" srcId="{872E9B94-934A-41DC-A54F-F2E885F1DE1D}" destId="{8D09B962-7E44-4DE8-A319-EAF965E90197}" srcOrd="2" destOrd="0" presId="urn:microsoft.com/office/officeart/2005/8/layout/lProcess2"/>
    <dgm:cxn modelId="{DBDE8B8A-6059-42DE-B912-0EF57DFE9854}" type="presParOf" srcId="{8D09B962-7E44-4DE8-A319-EAF965E90197}" destId="{24DDF946-7FF9-44F4-B98D-EAFC8F58D703}" srcOrd="0" destOrd="0" presId="urn:microsoft.com/office/officeart/2005/8/layout/lProcess2"/>
    <dgm:cxn modelId="{21CA4423-A5EE-4ADC-B9B0-D05622029184}" type="presParOf" srcId="{24DDF946-7FF9-44F4-B98D-EAFC8F58D703}" destId="{63960CE9-ECC8-4809-8017-F17E7B1F6B9D}" srcOrd="0" destOrd="0" presId="urn:microsoft.com/office/officeart/2005/8/layout/lProcess2"/>
    <dgm:cxn modelId="{71C88255-2034-4290-9CFC-E8EE13CA8351}" type="presParOf" srcId="{24DDF946-7FF9-44F4-B98D-EAFC8F58D703}" destId="{346D99FA-CC88-45FB-9283-C288D0B94AFC}" srcOrd="1" destOrd="0" presId="urn:microsoft.com/office/officeart/2005/8/layout/lProcess2"/>
    <dgm:cxn modelId="{E2C07C67-54B1-435B-BC17-2A5A00802D26}" type="presParOf" srcId="{24DDF946-7FF9-44F4-B98D-EAFC8F58D703}" destId="{0FD4EE88-4993-4D22-A077-564028305067}" srcOrd="2" destOrd="0" presId="urn:microsoft.com/office/officeart/2005/8/layout/lProcess2"/>
    <dgm:cxn modelId="{5E22AB79-024F-444F-8706-219A373398A3}" type="presParOf" srcId="{0B589481-C66D-4B47-B12E-991C2F43C237}" destId="{03E42798-33D8-4D38-87A2-CCFECF826323}" srcOrd="1" destOrd="0" presId="urn:microsoft.com/office/officeart/2005/8/layout/lProcess2"/>
    <dgm:cxn modelId="{41C6E4B9-8059-4FEA-9BBF-9AA1CC61ECE9}" type="presParOf" srcId="{0B589481-C66D-4B47-B12E-991C2F43C237}" destId="{C77B8770-2770-4FF3-B159-AA02C0CD711F}" srcOrd="2" destOrd="0" presId="urn:microsoft.com/office/officeart/2005/8/layout/lProcess2"/>
    <dgm:cxn modelId="{91980AB8-D104-48CE-AFAE-982EAA71FFE7}" type="presParOf" srcId="{C77B8770-2770-4FF3-B159-AA02C0CD711F}" destId="{214B8553-4741-481B-9D3B-D9EACDC82B4A}" srcOrd="0" destOrd="0" presId="urn:microsoft.com/office/officeart/2005/8/layout/lProcess2"/>
    <dgm:cxn modelId="{8896BD13-894A-4EBC-8E35-922253E84929}" type="presParOf" srcId="{C77B8770-2770-4FF3-B159-AA02C0CD711F}" destId="{789C10B8-C96A-4434-A625-1F9D9821295D}" srcOrd="1" destOrd="0" presId="urn:microsoft.com/office/officeart/2005/8/layout/lProcess2"/>
    <dgm:cxn modelId="{8757BD88-7EF3-49C2-9DC6-191201CD8E06}" type="presParOf" srcId="{C77B8770-2770-4FF3-B159-AA02C0CD711F}" destId="{3297ACB9-0FFC-4871-AA81-41BF87F6D54F}" srcOrd="2" destOrd="0" presId="urn:microsoft.com/office/officeart/2005/8/layout/lProcess2"/>
    <dgm:cxn modelId="{FB68BF12-B27D-4AB1-B85A-CD779462D85E}" type="presParOf" srcId="{3297ACB9-0FFC-4871-AA81-41BF87F6D54F}" destId="{CD078438-A871-4410-B044-AD9EBA53D344}" srcOrd="0" destOrd="0" presId="urn:microsoft.com/office/officeart/2005/8/layout/lProcess2"/>
    <dgm:cxn modelId="{EA892FDB-4C5A-4FDC-BFE3-77CE36802946}" type="presParOf" srcId="{CD078438-A871-4410-B044-AD9EBA53D344}" destId="{E495F18F-DBE4-4F34-AEED-8F7BD9B5AF68}" srcOrd="0" destOrd="0" presId="urn:microsoft.com/office/officeart/2005/8/layout/lProcess2"/>
    <dgm:cxn modelId="{730D1DBC-CB55-404A-9DD7-A76703E6F7EB}" type="presParOf" srcId="{0B589481-C66D-4B47-B12E-991C2F43C237}" destId="{F6B46EE6-30B7-4951-8E79-03C75CAD2BD5}" srcOrd="3" destOrd="0" presId="urn:microsoft.com/office/officeart/2005/8/layout/lProcess2"/>
    <dgm:cxn modelId="{92830313-E5A9-4258-BC80-71ED84585954}" type="presParOf" srcId="{0B589481-C66D-4B47-B12E-991C2F43C237}" destId="{6A2453A9-DE1D-4051-8834-65A97720F6CE}" srcOrd="4" destOrd="0" presId="urn:microsoft.com/office/officeart/2005/8/layout/lProcess2"/>
    <dgm:cxn modelId="{DAFBFFAC-F74A-475C-ACAA-EBF38D058B80}" type="presParOf" srcId="{6A2453A9-DE1D-4051-8834-65A97720F6CE}" destId="{8B6311BB-0716-49D3-8FFB-F70CED53F740}" srcOrd="0" destOrd="0" presId="urn:microsoft.com/office/officeart/2005/8/layout/lProcess2"/>
    <dgm:cxn modelId="{06271193-4A09-41ED-9757-C40367BCF064}" type="presParOf" srcId="{6A2453A9-DE1D-4051-8834-65A97720F6CE}" destId="{EDFB7990-65A4-4C78-A666-F8B04875BADB}" srcOrd="1" destOrd="0" presId="urn:microsoft.com/office/officeart/2005/8/layout/lProcess2"/>
    <dgm:cxn modelId="{84D14709-622C-4C72-BACA-F3DC28B9046C}" type="presParOf" srcId="{6A2453A9-DE1D-4051-8834-65A97720F6CE}" destId="{0559A24F-511B-4FF3-8380-8F5F4767D642}" srcOrd="2" destOrd="0" presId="urn:microsoft.com/office/officeart/2005/8/layout/lProcess2"/>
    <dgm:cxn modelId="{04683E80-F8F2-483F-89BD-8928B20E7862}" type="presParOf" srcId="{0559A24F-511B-4FF3-8380-8F5F4767D642}" destId="{7D4CA427-B530-4EF3-8AE2-2B63F1219AEC}" srcOrd="0" destOrd="0" presId="urn:microsoft.com/office/officeart/2005/8/layout/lProcess2"/>
    <dgm:cxn modelId="{04CF18E9-675D-4DCC-B3E0-1BEA27995A79}" type="presParOf" srcId="{7D4CA427-B530-4EF3-8AE2-2B63F1219AEC}" destId="{10F5C3B0-4B01-4A0D-95B7-6F2922CEEC83}" srcOrd="0" destOrd="0" presId="urn:microsoft.com/office/officeart/2005/8/layout/lProcess2"/>
    <dgm:cxn modelId="{E2354205-FCC8-4045-BBB6-1BA685A70EF3}" type="presParOf" srcId="{0B589481-C66D-4B47-B12E-991C2F43C237}" destId="{3117DE51-DF30-42C8-A7B8-6C503CD3897A}" srcOrd="5" destOrd="0" presId="urn:microsoft.com/office/officeart/2005/8/layout/lProcess2"/>
    <dgm:cxn modelId="{78E95E34-9E65-42DC-AFA3-72DC0086B871}" type="presParOf" srcId="{0B589481-C66D-4B47-B12E-991C2F43C237}" destId="{92E8A7E9-A3E6-43B7-AFF6-6092CE4B5421}" srcOrd="6" destOrd="0" presId="urn:microsoft.com/office/officeart/2005/8/layout/lProcess2"/>
    <dgm:cxn modelId="{E4E2106B-4B75-47E2-9CF4-20B90A8C53D2}" type="presParOf" srcId="{92E8A7E9-A3E6-43B7-AFF6-6092CE4B5421}" destId="{E5C9DDF5-536C-4C3E-815A-8FE53D91FF50}" srcOrd="0" destOrd="0" presId="urn:microsoft.com/office/officeart/2005/8/layout/lProcess2"/>
    <dgm:cxn modelId="{450BABCF-A9A0-4F41-B664-A779D6D946BD}" type="presParOf" srcId="{92E8A7E9-A3E6-43B7-AFF6-6092CE4B5421}" destId="{DCC390B7-98C7-42F3-8665-B1C824A2A1AA}" srcOrd="1" destOrd="0" presId="urn:microsoft.com/office/officeart/2005/8/layout/lProcess2"/>
    <dgm:cxn modelId="{11936CD2-F3F8-4B2D-B1D8-985DF7EE529F}" type="presParOf" srcId="{92E8A7E9-A3E6-43B7-AFF6-6092CE4B5421}" destId="{8FE23276-830E-4660-B1B6-5680ED510FAD}" srcOrd="2" destOrd="0" presId="urn:microsoft.com/office/officeart/2005/8/layout/lProcess2"/>
    <dgm:cxn modelId="{09F81286-5C19-420C-8434-79BA068F6AD8}" type="presParOf" srcId="{8FE23276-830E-4660-B1B6-5680ED510FAD}" destId="{DC7115B2-57EB-4562-A6E9-EDA12DDA151B}" srcOrd="0" destOrd="0" presId="urn:microsoft.com/office/officeart/2005/8/layout/lProcess2"/>
    <dgm:cxn modelId="{0FABD9F7-0302-4680-8781-10B051A46267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CEA813-15DD-4969-9B0A-430A35027C39}" type="presOf" srcId="{43AC86DA-1844-4800-BB2F-78709E4F651A}" destId="{DCC390B7-98C7-42F3-8665-B1C824A2A1AA}" srcOrd="1" destOrd="0" presId="urn:microsoft.com/office/officeart/2005/8/layout/lProcess2"/>
    <dgm:cxn modelId="{6BC4C626-E925-4EAA-95B2-B3BE7EFFA2C5}" type="presOf" srcId="{B366CAAA-A500-457B-8F4E-3597DDDDB226}" destId="{0B589481-C66D-4B47-B12E-991C2F43C237}" srcOrd="0" destOrd="0" presId="urn:microsoft.com/office/officeart/2005/8/layout/lProcess2"/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109FDEC7-C192-4DE6-A788-0AE0B195F8F8}" type="presOf" srcId="{52D6B013-6C16-463D-860F-3163C0B611E5}" destId="{A1CEF76E-6887-425A-AF7E-76601E470DA1}" srcOrd="0" destOrd="0" presId="urn:microsoft.com/office/officeart/2005/8/layout/lProcess2"/>
    <dgm:cxn modelId="{057ABAAC-5830-46B4-8E55-35FA8A964F48}" type="presOf" srcId="{B63840D9-4231-44DB-8861-A6FC3197107D}" destId="{99F942FC-B7F1-49D6-AC32-D777C872E8C2}" srcOrd="0" destOrd="0" presId="urn:microsoft.com/office/officeart/2005/8/layout/lProcess2"/>
    <dgm:cxn modelId="{88ABFDB0-7E80-4378-8DE4-C056F15D564F}" type="presOf" srcId="{F463B1E9-46EF-46A4-B0EF-C8750A8B5CC1}" destId="{16851569-8354-4D32-A972-C4827F408B1A}" srcOrd="0" destOrd="0" presId="urn:microsoft.com/office/officeart/2005/8/layout/lProcess2"/>
    <dgm:cxn modelId="{13781F3F-7219-4561-9022-C863B7622830}" type="presOf" srcId="{C3E01279-3A1A-4254-A4DC-2625D9A2DD8A}" destId="{832F3D27-0A0B-493B-8B00-5C3E9DE926F7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BBEBF912-EE30-4A4D-B2BB-F23B8459249F}" type="presOf" srcId="{3638D844-D7E6-40D2-BC25-AF25387D8392}" destId="{B236A1C8-73C4-4712-9E35-9FC7C6D6B728}" srcOrd="0" destOrd="0" presId="urn:microsoft.com/office/officeart/2005/8/layout/lProcess2"/>
    <dgm:cxn modelId="{F428CD94-0AA0-46CE-ACB0-B13ACDB075A9}" type="presOf" srcId="{C3E01279-3A1A-4254-A4DC-2625D9A2DD8A}" destId="{39EE1140-45EA-4B3D-9613-5733C247B8FA}" srcOrd="1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047AB0E2-E617-4DA2-AC47-B42CF7F13BAD}" type="presOf" srcId="{43AC86DA-1844-4800-BB2F-78709E4F651A}" destId="{E5C9DDF5-536C-4C3E-815A-8FE53D91FF50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7BE01C1D-436C-492D-A284-741B37BF4C3D}" type="presOf" srcId="{4F649E2E-6BB8-4D02-ADA2-8C3D284A3F70}" destId="{E262651C-DBE6-4481-A84F-5BF8018D95E6}" srcOrd="0" destOrd="0" presId="urn:microsoft.com/office/officeart/2005/8/layout/lProcess2"/>
    <dgm:cxn modelId="{8563C9BA-1C69-4D0C-81EE-9C99837E5300}" type="presOf" srcId="{F463B1E9-46EF-46A4-B0EF-C8750A8B5CC1}" destId="{C1948CD8-443B-4544-87AF-B64C4CF3F004}" srcOrd="1" destOrd="0" presId="urn:microsoft.com/office/officeart/2005/8/layout/lProcess2"/>
    <dgm:cxn modelId="{2EC40F7C-4DB6-4240-A426-4D4ABF2EC68A}" type="presParOf" srcId="{0B589481-C66D-4B47-B12E-991C2F43C237}" destId="{92E8A7E9-A3E6-43B7-AFF6-6092CE4B5421}" srcOrd="0" destOrd="0" presId="urn:microsoft.com/office/officeart/2005/8/layout/lProcess2"/>
    <dgm:cxn modelId="{D97BC810-42EF-4D12-94C1-57A585C8BC4C}" type="presParOf" srcId="{92E8A7E9-A3E6-43B7-AFF6-6092CE4B5421}" destId="{E5C9DDF5-536C-4C3E-815A-8FE53D91FF50}" srcOrd="0" destOrd="0" presId="urn:microsoft.com/office/officeart/2005/8/layout/lProcess2"/>
    <dgm:cxn modelId="{76CE4767-8C9E-44F8-B4E0-C1CEFAA4784C}" type="presParOf" srcId="{92E8A7E9-A3E6-43B7-AFF6-6092CE4B5421}" destId="{DCC390B7-98C7-42F3-8665-B1C824A2A1AA}" srcOrd="1" destOrd="0" presId="urn:microsoft.com/office/officeart/2005/8/layout/lProcess2"/>
    <dgm:cxn modelId="{20C2A077-A69D-4340-9A7D-64ABA234BCAC}" type="presParOf" srcId="{92E8A7E9-A3E6-43B7-AFF6-6092CE4B5421}" destId="{8FE23276-830E-4660-B1B6-5680ED510FAD}" srcOrd="2" destOrd="0" presId="urn:microsoft.com/office/officeart/2005/8/layout/lProcess2"/>
    <dgm:cxn modelId="{6CA0CDD2-F281-4C1A-84E2-FE8CD2C091B9}" type="presParOf" srcId="{8FE23276-830E-4660-B1B6-5680ED510FAD}" destId="{DC7115B2-57EB-4562-A6E9-EDA12DDA151B}" srcOrd="0" destOrd="0" presId="urn:microsoft.com/office/officeart/2005/8/layout/lProcess2"/>
    <dgm:cxn modelId="{D6BC951E-DD80-4C6C-A9D5-16CB3C930F25}" type="presParOf" srcId="{DC7115B2-57EB-4562-A6E9-EDA12DDA151B}" destId="{B236A1C8-73C4-4712-9E35-9FC7C6D6B728}" srcOrd="0" destOrd="0" presId="urn:microsoft.com/office/officeart/2005/8/layout/lProcess2"/>
    <dgm:cxn modelId="{3A87C051-C41C-4876-806B-1A6AAA80A38B}" type="presParOf" srcId="{0B589481-C66D-4B47-B12E-991C2F43C237}" destId="{98C619F5-4532-479E-92E0-C450D811821F}" srcOrd="1" destOrd="0" presId="urn:microsoft.com/office/officeart/2005/8/layout/lProcess2"/>
    <dgm:cxn modelId="{D4D5DC1E-31F4-45A7-90A9-A5CC498107E4}" type="presParOf" srcId="{0B589481-C66D-4B47-B12E-991C2F43C237}" destId="{1B52C2D5-92A9-4C50-86FD-E6ADDA727CAB}" srcOrd="2" destOrd="0" presId="urn:microsoft.com/office/officeart/2005/8/layout/lProcess2"/>
    <dgm:cxn modelId="{599A6DAC-4BE1-4E90-83FA-88688305C9A0}" type="presParOf" srcId="{1B52C2D5-92A9-4C50-86FD-E6ADDA727CAB}" destId="{832F3D27-0A0B-493B-8B00-5C3E9DE926F7}" srcOrd="0" destOrd="0" presId="urn:microsoft.com/office/officeart/2005/8/layout/lProcess2"/>
    <dgm:cxn modelId="{D31D6CC8-23A1-46D7-8F95-ECA80D672684}" type="presParOf" srcId="{1B52C2D5-92A9-4C50-86FD-E6ADDA727CAB}" destId="{39EE1140-45EA-4B3D-9613-5733C247B8FA}" srcOrd="1" destOrd="0" presId="urn:microsoft.com/office/officeart/2005/8/layout/lProcess2"/>
    <dgm:cxn modelId="{6A66A7C2-1FAE-4BBF-A84A-7F9D69A6188D}" type="presParOf" srcId="{1B52C2D5-92A9-4C50-86FD-E6ADDA727CAB}" destId="{93517705-B525-4E12-BF38-EEF3B49A4E7E}" srcOrd="2" destOrd="0" presId="urn:microsoft.com/office/officeart/2005/8/layout/lProcess2"/>
    <dgm:cxn modelId="{2C78C8F4-CE8C-432C-BEFD-B15EC0E6EF5C}" type="presParOf" srcId="{93517705-B525-4E12-BF38-EEF3B49A4E7E}" destId="{5FE758B5-9A35-46F4-9401-531DBB60F3D7}" srcOrd="0" destOrd="0" presId="urn:microsoft.com/office/officeart/2005/8/layout/lProcess2"/>
    <dgm:cxn modelId="{C9BCB88D-8800-43E0-A834-E9FEA5F76279}" type="presParOf" srcId="{5FE758B5-9A35-46F4-9401-531DBB60F3D7}" destId="{A1CEF76E-6887-425A-AF7E-76601E470DA1}" srcOrd="0" destOrd="0" presId="urn:microsoft.com/office/officeart/2005/8/layout/lProcess2"/>
    <dgm:cxn modelId="{1C69A4AA-8871-4C7A-8FD9-AC513501A348}" type="presParOf" srcId="{5FE758B5-9A35-46F4-9401-531DBB60F3D7}" destId="{06FDFD2F-528C-401D-B089-8009717519C3}" srcOrd="1" destOrd="0" presId="urn:microsoft.com/office/officeart/2005/8/layout/lProcess2"/>
    <dgm:cxn modelId="{DA1DB142-E320-44D6-8F36-B46F0DDF8910}" type="presParOf" srcId="{5FE758B5-9A35-46F4-9401-531DBB60F3D7}" destId="{99F942FC-B7F1-49D6-AC32-D777C872E8C2}" srcOrd="2" destOrd="0" presId="urn:microsoft.com/office/officeart/2005/8/layout/lProcess2"/>
    <dgm:cxn modelId="{567BBF27-5B90-4ED5-BA16-9B4062D7C1F0}" type="presParOf" srcId="{0B589481-C66D-4B47-B12E-991C2F43C237}" destId="{2FFDFC3D-784A-4578-AB48-8D5520D3995D}" srcOrd="3" destOrd="0" presId="urn:microsoft.com/office/officeart/2005/8/layout/lProcess2"/>
    <dgm:cxn modelId="{C4504147-825C-44A0-9EE4-B36969512202}" type="presParOf" srcId="{0B589481-C66D-4B47-B12E-991C2F43C237}" destId="{8035C171-48A8-4D2B-805B-C972BF85F6B1}" srcOrd="4" destOrd="0" presId="urn:microsoft.com/office/officeart/2005/8/layout/lProcess2"/>
    <dgm:cxn modelId="{B9BAD69E-2662-4661-AF3B-52559ED28BCC}" type="presParOf" srcId="{8035C171-48A8-4D2B-805B-C972BF85F6B1}" destId="{16851569-8354-4D32-A972-C4827F408B1A}" srcOrd="0" destOrd="0" presId="urn:microsoft.com/office/officeart/2005/8/layout/lProcess2"/>
    <dgm:cxn modelId="{8B380301-2EC9-4489-9884-6BB2DE1DFD31}" type="presParOf" srcId="{8035C171-48A8-4D2B-805B-C972BF85F6B1}" destId="{C1948CD8-443B-4544-87AF-B64C4CF3F004}" srcOrd="1" destOrd="0" presId="urn:microsoft.com/office/officeart/2005/8/layout/lProcess2"/>
    <dgm:cxn modelId="{25D8D2F6-5CF2-42F0-9EB6-693F19692E66}" type="presParOf" srcId="{8035C171-48A8-4D2B-805B-C972BF85F6B1}" destId="{C81F0070-0958-4A5D-88B4-4A7A3ADE289B}" srcOrd="2" destOrd="0" presId="urn:microsoft.com/office/officeart/2005/8/layout/lProcess2"/>
    <dgm:cxn modelId="{90516F05-38D2-47EA-8743-F8BA6ECCDB32}" type="presParOf" srcId="{C81F0070-0958-4A5D-88B4-4A7A3ADE289B}" destId="{35DB00D1-5F20-47D9-87D7-71309FE42C3F}" srcOrd="0" destOrd="0" presId="urn:microsoft.com/office/officeart/2005/8/layout/lProcess2"/>
    <dgm:cxn modelId="{F18C343E-9BCC-403C-916E-D7197871EA1B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8AD90F37-84BB-4A4D-B8EA-81755C669AA7}" type="presOf" srcId="{43AC86DA-1844-4800-BB2F-78709E4F651A}" destId="{DCC390B7-98C7-42F3-8665-B1C824A2A1AA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5322401-FB1B-4F83-9518-5FA90D41D712}" type="presOf" srcId="{ED831494-6F60-4709-926F-87D33C9E87D1}" destId="{EDFB7990-65A4-4C78-A666-F8B04875BADB}" srcOrd="1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367FA9AC-4BBC-465F-B2A9-BCE829FFA506}" type="presOf" srcId="{B32A22EF-E4FF-4CE5-9189-C821D55F041D}" destId="{63960CE9-ECC8-4809-8017-F17E7B1F6B9D}" srcOrd="0" destOrd="0" presId="urn:microsoft.com/office/officeart/2005/8/layout/lProcess2"/>
    <dgm:cxn modelId="{C7553065-DE77-4154-96B0-1F4C07761ACD}" type="presOf" srcId="{B366CAAA-A500-457B-8F4E-3597DDDDB226}" destId="{0B589481-C66D-4B47-B12E-991C2F43C237}" srcOrd="0" destOrd="0" presId="urn:microsoft.com/office/officeart/2005/8/layout/lProcess2"/>
    <dgm:cxn modelId="{0191A5A1-5861-44B0-B84E-3FF2DE4E0656}" type="presOf" srcId="{0163113E-0AE4-4917-AAC6-5A3D8E0EEB4D}" destId="{789C10B8-C96A-4434-A625-1F9D9821295D}" srcOrd="1" destOrd="0" presId="urn:microsoft.com/office/officeart/2005/8/layout/lProcess2"/>
    <dgm:cxn modelId="{97358E4E-3108-4B0F-BCCE-20079E302C6F}" type="presOf" srcId="{551659B6-2210-4435-ADAE-14EDE43BBDF4}" destId="{0FD4EE88-4993-4D22-A077-564028305067}" srcOrd="0" destOrd="0" presId="urn:microsoft.com/office/officeart/2005/8/layout/lProcess2"/>
    <dgm:cxn modelId="{34B65A0A-B9EF-4878-BEE5-FC19A40B2D6F}" type="presOf" srcId="{ACB28886-6A03-48F1-88DF-5F9E86382029}" destId="{E495F18F-DBE4-4F34-AEED-8F7BD9B5AF68}" srcOrd="0" destOrd="0" presId="urn:microsoft.com/office/officeart/2005/8/layout/lProcess2"/>
    <dgm:cxn modelId="{BBB0F8BE-23DD-47EA-B90A-D87ABC9A5EEE}" type="presOf" srcId="{04C635AD-275B-4287-83A5-93BE4C84E9BB}" destId="{10F5C3B0-4B01-4A0D-95B7-6F2922CEEC83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C57E92E8-4FFA-4A5C-A2AD-14390B7E4CC3}" type="presOf" srcId="{43AC86DA-1844-4800-BB2F-78709E4F651A}" destId="{E5C9DDF5-536C-4C3E-815A-8FE53D91FF50}" srcOrd="0" destOrd="0" presId="urn:microsoft.com/office/officeart/2005/8/layout/lProcess2"/>
    <dgm:cxn modelId="{8ADD773D-EE40-482D-9349-D488EA03F04D}" type="presOf" srcId="{36FC503E-FDF5-4569-8488-09D70C59B6CB}" destId="{953A3803-6AD2-4C9D-B7EA-DF81D2FD7814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29A5EC5F-2022-4565-8E55-AF95DB9E0361}" type="presOf" srcId="{0163113E-0AE4-4917-AAC6-5A3D8E0EEB4D}" destId="{214B8553-4741-481B-9D3B-D9EACDC82B4A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0A2ADEAB-5B81-41F4-92A5-BF86BFB996C3}" type="presOf" srcId="{ED831494-6F60-4709-926F-87D33C9E87D1}" destId="{8B6311BB-0716-49D3-8FFB-F70CED53F740}" srcOrd="0" destOrd="0" presId="urn:microsoft.com/office/officeart/2005/8/layout/lProcess2"/>
    <dgm:cxn modelId="{4638B464-9311-4193-9E70-4420EFB8BAD4}" type="presOf" srcId="{3638D844-D7E6-40D2-BC25-AF25387D8392}" destId="{B236A1C8-73C4-4712-9E35-9FC7C6D6B728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8A5F835F-6484-48E4-9645-760E6F8C5934}" type="presOf" srcId="{36FC503E-FDF5-4569-8488-09D70C59B6CB}" destId="{A808C2EF-B846-4B54-B63B-FFFD5C8C3904}" srcOrd="1" destOrd="0" presId="urn:microsoft.com/office/officeart/2005/8/layout/lProcess2"/>
    <dgm:cxn modelId="{F58E6CF1-B7F5-49FE-A11D-0AF994B7D587}" type="presParOf" srcId="{0B589481-C66D-4B47-B12E-991C2F43C237}" destId="{872E9B94-934A-41DC-A54F-F2E885F1DE1D}" srcOrd="0" destOrd="0" presId="urn:microsoft.com/office/officeart/2005/8/layout/lProcess2"/>
    <dgm:cxn modelId="{FDA97B91-F592-4ED5-B352-7437F41E801A}" type="presParOf" srcId="{872E9B94-934A-41DC-A54F-F2E885F1DE1D}" destId="{953A3803-6AD2-4C9D-B7EA-DF81D2FD7814}" srcOrd="0" destOrd="0" presId="urn:microsoft.com/office/officeart/2005/8/layout/lProcess2"/>
    <dgm:cxn modelId="{36D59AD8-A62B-426C-BA41-73D50F333CAC}" type="presParOf" srcId="{872E9B94-934A-41DC-A54F-F2E885F1DE1D}" destId="{A808C2EF-B846-4B54-B63B-FFFD5C8C3904}" srcOrd="1" destOrd="0" presId="urn:microsoft.com/office/officeart/2005/8/layout/lProcess2"/>
    <dgm:cxn modelId="{BBDCE14E-46E1-4F48-8135-FE54BA2542D1}" type="presParOf" srcId="{872E9B94-934A-41DC-A54F-F2E885F1DE1D}" destId="{8D09B962-7E44-4DE8-A319-EAF965E90197}" srcOrd="2" destOrd="0" presId="urn:microsoft.com/office/officeart/2005/8/layout/lProcess2"/>
    <dgm:cxn modelId="{510DEBA2-A648-40FA-93D9-655ACBD927FD}" type="presParOf" srcId="{8D09B962-7E44-4DE8-A319-EAF965E90197}" destId="{24DDF946-7FF9-44F4-B98D-EAFC8F58D703}" srcOrd="0" destOrd="0" presId="urn:microsoft.com/office/officeart/2005/8/layout/lProcess2"/>
    <dgm:cxn modelId="{3AF8328F-F9E1-4E6B-8D36-7DC4A3467D5E}" type="presParOf" srcId="{24DDF946-7FF9-44F4-B98D-EAFC8F58D703}" destId="{63960CE9-ECC8-4809-8017-F17E7B1F6B9D}" srcOrd="0" destOrd="0" presId="urn:microsoft.com/office/officeart/2005/8/layout/lProcess2"/>
    <dgm:cxn modelId="{CF680E10-7670-4FC3-9D17-2B9D0A20368C}" type="presParOf" srcId="{24DDF946-7FF9-44F4-B98D-EAFC8F58D703}" destId="{346D99FA-CC88-45FB-9283-C288D0B94AFC}" srcOrd="1" destOrd="0" presId="urn:microsoft.com/office/officeart/2005/8/layout/lProcess2"/>
    <dgm:cxn modelId="{FB904300-A196-4C8C-A7FA-078376D05228}" type="presParOf" srcId="{24DDF946-7FF9-44F4-B98D-EAFC8F58D703}" destId="{0FD4EE88-4993-4D22-A077-564028305067}" srcOrd="2" destOrd="0" presId="urn:microsoft.com/office/officeart/2005/8/layout/lProcess2"/>
    <dgm:cxn modelId="{BF101465-A8CC-497F-8836-5841DA5CE1C9}" type="presParOf" srcId="{0B589481-C66D-4B47-B12E-991C2F43C237}" destId="{03E42798-33D8-4D38-87A2-CCFECF826323}" srcOrd="1" destOrd="0" presId="urn:microsoft.com/office/officeart/2005/8/layout/lProcess2"/>
    <dgm:cxn modelId="{59002F06-0F22-40DF-95A9-203D53FE0ED3}" type="presParOf" srcId="{0B589481-C66D-4B47-B12E-991C2F43C237}" destId="{C77B8770-2770-4FF3-B159-AA02C0CD711F}" srcOrd="2" destOrd="0" presId="urn:microsoft.com/office/officeart/2005/8/layout/lProcess2"/>
    <dgm:cxn modelId="{B40C7708-FCF0-4D92-ABEF-D74F1F5BE68C}" type="presParOf" srcId="{C77B8770-2770-4FF3-B159-AA02C0CD711F}" destId="{214B8553-4741-481B-9D3B-D9EACDC82B4A}" srcOrd="0" destOrd="0" presId="urn:microsoft.com/office/officeart/2005/8/layout/lProcess2"/>
    <dgm:cxn modelId="{54A70309-B6C5-47D3-9D8C-8937CBAF4744}" type="presParOf" srcId="{C77B8770-2770-4FF3-B159-AA02C0CD711F}" destId="{789C10B8-C96A-4434-A625-1F9D9821295D}" srcOrd="1" destOrd="0" presId="urn:microsoft.com/office/officeart/2005/8/layout/lProcess2"/>
    <dgm:cxn modelId="{610230AC-8684-40C1-A870-C21FF74A4043}" type="presParOf" srcId="{C77B8770-2770-4FF3-B159-AA02C0CD711F}" destId="{3297ACB9-0FFC-4871-AA81-41BF87F6D54F}" srcOrd="2" destOrd="0" presId="urn:microsoft.com/office/officeart/2005/8/layout/lProcess2"/>
    <dgm:cxn modelId="{260FF528-D6AD-4C04-AD11-870EB6ED4BF2}" type="presParOf" srcId="{3297ACB9-0FFC-4871-AA81-41BF87F6D54F}" destId="{CD078438-A871-4410-B044-AD9EBA53D344}" srcOrd="0" destOrd="0" presId="urn:microsoft.com/office/officeart/2005/8/layout/lProcess2"/>
    <dgm:cxn modelId="{8E0F4387-AA1F-4C46-BC16-DD248D572060}" type="presParOf" srcId="{CD078438-A871-4410-B044-AD9EBA53D344}" destId="{E495F18F-DBE4-4F34-AEED-8F7BD9B5AF68}" srcOrd="0" destOrd="0" presId="urn:microsoft.com/office/officeart/2005/8/layout/lProcess2"/>
    <dgm:cxn modelId="{78AADDB1-31CC-412A-B9DD-C060438E40F2}" type="presParOf" srcId="{0B589481-C66D-4B47-B12E-991C2F43C237}" destId="{F6B46EE6-30B7-4951-8E79-03C75CAD2BD5}" srcOrd="3" destOrd="0" presId="urn:microsoft.com/office/officeart/2005/8/layout/lProcess2"/>
    <dgm:cxn modelId="{A95E00FE-7855-4A6B-A071-67EFC49768A6}" type="presParOf" srcId="{0B589481-C66D-4B47-B12E-991C2F43C237}" destId="{6A2453A9-DE1D-4051-8834-65A97720F6CE}" srcOrd="4" destOrd="0" presId="urn:microsoft.com/office/officeart/2005/8/layout/lProcess2"/>
    <dgm:cxn modelId="{D8B507B0-C5F5-483C-A614-9EBE8CA6E151}" type="presParOf" srcId="{6A2453A9-DE1D-4051-8834-65A97720F6CE}" destId="{8B6311BB-0716-49D3-8FFB-F70CED53F740}" srcOrd="0" destOrd="0" presId="urn:microsoft.com/office/officeart/2005/8/layout/lProcess2"/>
    <dgm:cxn modelId="{148FBA33-BCC7-4777-A5C0-44313D282F29}" type="presParOf" srcId="{6A2453A9-DE1D-4051-8834-65A97720F6CE}" destId="{EDFB7990-65A4-4C78-A666-F8B04875BADB}" srcOrd="1" destOrd="0" presId="urn:microsoft.com/office/officeart/2005/8/layout/lProcess2"/>
    <dgm:cxn modelId="{84DA4686-8C9E-4F4B-B8B1-230030168E50}" type="presParOf" srcId="{6A2453A9-DE1D-4051-8834-65A97720F6CE}" destId="{0559A24F-511B-4FF3-8380-8F5F4767D642}" srcOrd="2" destOrd="0" presId="urn:microsoft.com/office/officeart/2005/8/layout/lProcess2"/>
    <dgm:cxn modelId="{12A86FCD-F0EE-48D8-92F1-62BB42ECA52D}" type="presParOf" srcId="{0559A24F-511B-4FF3-8380-8F5F4767D642}" destId="{7D4CA427-B530-4EF3-8AE2-2B63F1219AEC}" srcOrd="0" destOrd="0" presId="urn:microsoft.com/office/officeart/2005/8/layout/lProcess2"/>
    <dgm:cxn modelId="{E4A9D094-AA81-4E63-A9D2-644F90A37B7E}" type="presParOf" srcId="{7D4CA427-B530-4EF3-8AE2-2B63F1219AEC}" destId="{10F5C3B0-4B01-4A0D-95B7-6F2922CEEC83}" srcOrd="0" destOrd="0" presId="urn:microsoft.com/office/officeart/2005/8/layout/lProcess2"/>
    <dgm:cxn modelId="{CCC4F0E5-1EDE-4F1E-8A26-9E12D5B03B17}" type="presParOf" srcId="{0B589481-C66D-4B47-B12E-991C2F43C237}" destId="{3117DE51-DF30-42C8-A7B8-6C503CD3897A}" srcOrd="5" destOrd="0" presId="urn:microsoft.com/office/officeart/2005/8/layout/lProcess2"/>
    <dgm:cxn modelId="{311D8069-86F8-4EF4-A2B3-4578D74E35F4}" type="presParOf" srcId="{0B589481-C66D-4B47-B12E-991C2F43C237}" destId="{92E8A7E9-A3E6-43B7-AFF6-6092CE4B5421}" srcOrd="6" destOrd="0" presId="urn:microsoft.com/office/officeart/2005/8/layout/lProcess2"/>
    <dgm:cxn modelId="{0E45645A-12A6-4904-B927-DE9E514ED1BB}" type="presParOf" srcId="{92E8A7E9-A3E6-43B7-AFF6-6092CE4B5421}" destId="{E5C9DDF5-536C-4C3E-815A-8FE53D91FF50}" srcOrd="0" destOrd="0" presId="urn:microsoft.com/office/officeart/2005/8/layout/lProcess2"/>
    <dgm:cxn modelId="{EFA8E68F-5C88-4F57-B503-986F0FCC2B6E}" type="presParOf" srcId="{92E8A7E9-A3E6-43B7-AFF6-6092CE4B5421}" destId="{DCC390B7-98C7-42F3-8665-B1C824A2A1AA}" srcOrd="1" destOrd="0" presId="urn:microsoft.com/office/officeart/2005/8/layout/lProcess2"/>
    <dgm:cxn modelId="{E0097061-7817-423A-AC4B-98DD120BBC2B}" type="presParOf" srcId="{92E8A7E9-A3E6-43B7-AFF6-6092CE4B5421}" destId="{8FE23276-830E-4660-B1B6-5680ED510FAD}" srcOrd="2" destOrd="0" presId="urn:microsoft.com/office/officeart/2005/8/layout/lProcess2"/>
    <dgm:cxn modelId="{CD86D61A-633C-429D-B3CA-BB81B6DCCEA9}" type="presParOf" srcId="{8FE23276-830E-4660-B1B6-5680ED510FAD}" destId="{DC7115B2-57EB-4562-A6E9-EDA12DDA151B}" srcOrd="0" destOrd="0" presId="urn:microsoft.com/office/officeart/2005/8/layout/lProcess2"/>
    <dgm:cxn modelId="{B40E60C9-5DFA-4C72-9100-FD99AEF8124C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F4656ABE-C581-4005-987F-8E2E9175390D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9DC023-AC1C-433A-AD89-8552BF7F02A6}" type="parTrans" cxnId="{ACFA1055-A4E0-4D83-8234-F3F709FB18EF}">
      <dgm:prSet/>
      <dgm:spPr/>
    </dgm:pt>
    <dgm:pt modelId="{9354F719-47A9-44DB-BE3B-1755D208786E}" type="sibTrans" cxnId="{ACFA1055-A4E0-4D83-8234-F3F709FB18EF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136421-F57E-48EC-B1EA-2237EFDE7391}" type="pres">
      <dgm:prSet presAssocID="{001DB791-C5D7-41E6-9501-298EB26C6931}" presName="aSpace2" presStyleCnt="0"/>
      <dgm:spPr/>
    </dgm:pt>
    <dgm:pt modelId="{3E1EB9C7-3DD5-47A9-8ADC-B528BAECC79B}" type="pres">
      <dgm:prSet presAssocID="{F4656ABE-C581-4005-987F-8E2E9175390D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6E1B4D-C94D-4390-B6DB-08CB7C8D26FC}" type="presOf" srcId="{D8DAAFD6-B853-4A1A-BCC7-9B2C354BF6D8}" destId="{FB9DD924-DD16-4C78-979B-F139550F6696}" srcOrd="0" destOrd="0" presId="urn:microsoft.com/office/officeart/2005/8/layout/lProcess2"/>
    <dgm:cxn modelId="{F5C0A835-FB00-44C9-856A-DC08A632CADB}" type="presOf" srcId="{D8AAB60F-619E-47F1-A3FA-5E7126F91C9C}" destId="{52E5B00A-8F17-4460-8EF9-5E6C28B9FD00}" srcOrd="0" destOrd="0" presId="urn:microsoft.com/office/officeart/2005/8/layout/lProcess2"/>
    <dgm:cxn modelId="{698D234F-B541-4CBA-B760-FC09AAE9FF2D}" type="presOf" srcId="{A9C29CAC-A01C-4347-A27C-1BF4A7434154}" destId="{6B1A73F0-5C1E-4610-9E0D-3D59DE284889}" srcOrd="0" destOrd="0" presId="urn:microsoft.com/office/officeart/2005/8/layout/lProcess2"/>
    <dgm:cxn modelId="{C5838889-85CB-4F47-B00D-D659262B5429}" type="presOf" srcId="{C6AA43DD-5CFA-437F-8F0B-E73E11F3B5E8}" destId="{42CC4CAA-21CB-4A8E-A45C-992F6FE5EC5E}" srcOrd="0" destOrd="0" presId="urn:microsoft.com/office/officeart/2005/8/layout/lProcess2"/>
    <dgm:cxn modelId="{E104EDD9-B91D-4DDA-8C01-FE6739041F49}" type="presOf" srcId="{84028832-3C32-4DE7-A72C-0AC55E435323}" destId="{9117CF5F-EBE6-4E4A-96C3-3044DBB99942}" srcOrd="1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E78B018D-6E02-4C70-A039-ABE842405070}" type="presOf" srcId="{6A47EBE9-F535-485F-9D99-FCEAD12888CF}" destId="{D5ED0B6E-3A8E-420B-805C-86C792048148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838FB0D9-72C3-4DF5-A46B-DEAA51D00173}" type="presOf" srcId="{1A5F3AD5-E850-4C7F-9E3A-FCD77BC12034}" destId="{E7D37E91-FC75-4F14-9CE5-DEAAE2873C78}" srcOrd="1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0B5874B2-49E0-46C0-A648-79C06D9C815C}" type="presOf" srcId="{2523AEB0-4A7A-44D5-8BD8-8E7086798FE6}" destId="{D563889A-788C-4C52-8FEF-6294CE419482}" srcOrd="0" destOrd="0" presId="urn:microsoft.com/office/officeart/2005/8/layout/lProcess2"/>
    <dgm:cxn modelId="{FAE30334-EFA6-461A-906B-1016ECDC0395}" type="presOf" srcId="{1A5F3AD5-E850-4C7F-9E3A-FCD77BC12034}" destId="{1B33D93B-CFA3-444F-AFA3-5D4881C78A23}" srcOrd="0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3D3F5A35-8454-480C-A9C0-A36E8A5EE586}" type="presOf" srcId="{3EECA48A-DB30-43A4-90B1-CABCD06FFEC3}" destId="{FA44FDD9-5FAC-47E6-87DB-FC26570A6718}" srcOrd="0" destOrd="0" presId="urn:microsoft.com/office/officeart/2005/8/layout/lProcess2"/>
    <dgm:cxn modelId="{46FEE692-3149-40E3-B7B5-FD3DA4D81265}" type="presOf" srcId="{D8AAB60F-619E-47F1-A3FA-5E7126F91C9C}" destId="{0ACFB779-F712-4EBB-BFC5-EAFDC72D8EA3}" srcOrd="1" destOrd="0" presId="urn:microsoft.com/office/officeart/2005/8/layout/lProcess2"/>
    <dgm:cxn modelId="{B3955C5F-8519-4FA8-86D1-7134F637435A}" type="presOf" srcId="{94768634-4719-497D-A7B6-52A2B79756A2}" destId="{D719185D-B7E0-42CD-91F4-09DB9E93EFAA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65D150F9-C686-45BE-B030-937103AE2147}" type="presOf" srcId="{84028832-3C32-4DE7-A72C-0AC55E435323}" destId="{20381E2B-8C18-4297-A6FD-8D02BF0F01DD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7C26C304-BECF-44EB-88DF-BB343A9DDD79}" type="presOf" srcId="{9DDE6D79-CAAF-4023-B923-A8AEED97319F}" destId="{1614DC7E-52B9-4F8E-BDF6-D0EDAB8C4BA2}" srcOrd="0" destOrd="0" presId="urn:microsoft.com/office/officeart/2005/8/layout/lProcess2"/>
    <dgm:cxn modelId="{D90E6007-0BB2-492F-A07B-ED6956DA9565}" type="presOf" srcId="{F4656ABE-C581-4005-987F-8E2E9175390D}" destId="{3E1EB9C7-3DD5-47A9-8ADC-B528BAECC79B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E8198894-0DBB-4740-A932-F95863F64DE4}" type="presOf" srcId="{4D327372-82F8-4E2B-8A61-AE5B663B25D6}" destId="{6E519396-027B-49BD-A962-72728F85B35B}" srcOrd="0" destOrd="0" presId="urn:microsoft.com/office/officeart/2005/8/layout/lProcess2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47012724-A11D-4C50-915E-3526C770796E}" type="presOf" srcId="{5CFA5A50-D2EE-4062-8AD4-21C060EB713C}" destId="{6BDA407B-6F4F-49BE-8DEC-B8F36762F604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ACFA1055-A4E0-4D83-8234-F3F709FB18EF}" srcId="{2523AEB0-4A7A-44D5-8BD8-8E7086798FE6}" destId="{F4656ABE-C581-4005-987F-8E2E9175390D}" srcOrd="1" destOrd="0" parTransId="{3C9DC023-AC1C-433A-AD89-8552BF7F02A6}" sibTransId="{9354F719-47A9-44DB-BE3B-1755D208786E}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B721D477-A000-4946-9ED5-ED9A135A76A8}" type="presOf" srcId="{DCE0D419-A8FE-4C23-9649-D57028600E54}" destId="{BE9331AE-E1F4-4212-9EB7-51A55A7401FB}" srcOrd="0" destOrd="0" presId="urn:microsoft.com/office/officeart/2005/8/layout/lProcess2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640E5D15-C7DC-42EA-B3D2-9A0FD01AC6F7}" type="presOf" srcId="{001DB791-C5D7-41E6-9501-298EB26C6931}" destId="{A53F6F6B-2D96-4023-B271-6132E3D9102C}" srcOrd="0" destOrd="0" presId="urn:microsoft.com/office/officeart/2005/8/layout/lProcess2"/>
    <dgm:cxn modelId="{57A0947E-4A74-4385-9E05-78BB7D31148C}" type="presOf" srcId="{2523AEB0-4A7A-44D5-8BD8-8E7086798FE6}" destId="{EAAE3163-1CA2-4890-B610-DE7A0AE4A52F}" srcOrd="1" destOrd="0" presId="urn:microsoft.com/office/officeart/2005/8/layout/lProcess2"/>
    <dgm:cxn modelId="{18931CDA-5D88-4B56-87A2-7C9979C41F39}" type="presOf" srcId="{5CFA5A50-D2EE-4062-8AD4-21C060EB713C}" destId="{00158827-7793-439D-89F1-A71F5CECEFA2}" srcOrd="0" destOrd="0" presId="urn:microsoft.com/office/officeart/2005/8/layout/lProcess2"/>
    <dgm:cxn modelId="{38A997FF-F4C7-4F33-9DD2-18E5F3AB8FFB}" type="presParOf" srcId="{FB9DD924-DD16-4C78-979B-F139550F6696}" destId="{0CC0E7D0-E88A-48EB-8C98-32D2DC22BDBC}" srcOrd="0" destOrd="0" presId="urn:microsoft.com/office/officeart/2005/8/layout/lProcess2"/>
    <dgm:cxn modelId="{22B6B542-460B-49CB-9930-8F6500790AA7}" type="presParOf" srcId="{0CC0E7D0-E88A-48EB-8C98-32D2DC22BDBC}" destId="{52E5B00A-8F17-4460-8EF9-5E6C28B9FD00}" srcOrd="0" destOrd="0" presId="urn:microsoft.com/office/officeart/2005/8/layout/lProcess2"/>
    <dgm:cxn modelId="{E8DDE1CA-983C-4A3F-AB99-2752A7804CC4}" type="presParOf" srcId="{0CC0E7D0-E88A-48EB-8C98-32D2DC22BDBC}" destId="{0ACFB779-F712-4EBB-BFC5-EAFDC72D8EA3}" srcOrd="1" destOrd="0" presId="urn:microsoft.com/office/officeart/2005/8/layout/lProcess2"/>
    <dgm:cxn modelId="{DB30B6E5-668C-4034-BAED-BAC55EB40634}" type="presParOf" srcId="{0CC0E7D0-E88A-48EB-8C98-32D2DC22BDBC}" destId="{BD57DFC7-56F7-44F4-B473-2801FC930B5E}" srcOrd="2" destOrd="0" presId="urn:microsoft.com/office/officeart/2005/8/layout/lProcess2"/>
    <dgm:cxn modelId="{A3CDA9C7-B4D2-482F-861D-CD69B3E3EDA8}" type="presParOf" srcId="{BD57DFC7-56F7-44F4-B473-2801FC930B5E}" destId="{60FE3BA7-F152-479C-BADA-E846C85E4CBA}" srcOrd="0" destOrd="0" presId="urn:microsoft.com/office/officeart/2005/8/layout/lProcess2"/>
    <dgm:cxn modelId="{59EECBD7-F3A2-469C-9F68-E13BCADAD092}" type="presParOf" srcId="{60FE3BA7-F152-479C-BADA-E846C85E4CBA}" destId="{6B1A73F0-5C1E-4610-9E0D-3D59DE284889}" srcOrd="0" destOrd="0" presId="urn:microsoft.com/office/officeart/2005/8/layout/lProcess2"/>
    <dgm:cxn modelId="{83AE4188-4E2D-49F9-9DE2-2CAE7C25B1A5}" type="presParOf" srcId="{FB9DD924-DD16-4C78-979B-F139550F6696}" destId="{FC6C04C4-3E07-431D-8C0F-DADBAA2150BE}" srcOrd="1" destOrd="0" presId="urn:microsoft.com/office/officeart/2005/8/layout/lProcess2"/>
    <dgm:cxn modelId="{7266480F-9F6C-45B8-8227-3B7909D9A361}" type="presParOf" srcId="{FB9DD924-DD16-4C78-979B-F139550F6696}" destId="{0BDAD732-B21E-4BA4-A884-A140F1A5288E}" srcOrd="2" destOrd="0" presId="urn:microsoft.com/office/officeart/2005/8/layout/lProcess2"/>
    <dgm:cxn modelId="{E27AE1C5-C7F3-4C3F-BA9B-FEE2A804D842}" type="presParOf" srcId="{0BDAD732-B21E-4BA4-A884-A140F1A5288E}" destId="{1B33D93B-CFA3-444F-AFA3-5D4881C78A23}" srcOrd="0" destOrd="0" presId="urn:microsoft.com/office/officeart/2005/8/layout/lProcess2"/>
    <dgm:cxn modelId="{D89B939E-43CB-468A-B8D9-ABE64FE5BDF5}" type="presParOf" srcId="{0BDAD732-B21E-4BA4-A884-A140F1A5288E}" destId="{E7D37E91-FC75-4F14-9CE5-DEAAE2873C78}" srcOrd="1" destOrd="0" presId="urn:microsoft.com/office/officeart/2005/8/layout/lProcess2"/>
    <dgm:cxn modelId="{B072523F-AC18-4E38-86E8-0A59E6D411EF}" type="presParOf" srcId="{0BDAD732-B21E-4BA4-A884-A140F1A5288E}" destId="{EB7EB67C-9C99-47B7-80E5-48E112CB00EB}" srcOrd="2" destOrd="0" presId="urn:microsoft.com/office/officeart/2005/8/layout/lProcess2"/>
    <dgm:cxn modelId="{B4D033BA-A577-499F-AD97-4E24EECC4AE4}" type="presParOf" srcId="{EB7EB67C-9C99-47B7-80E5-48E112CB00EB}" destId="{6F74D9C2-FD1C-4801-BDB6-2D30C9DC0515}" srcOrd="0" destOrd="0" presId="urn:microsoft.com/office/officeart/2005/8/layout/lProcess2"/>
    <dgm:cxn modelId="{E8C8EDD8-9851-4273-989B-CF9FF5DC1BC4}" type="presParOf" srcId="{6F74D9C2-FD1C-4801-BDB6-2D30C9DC0515}" destId="{FA44FDD9-5FAC-47E6-87DB-FC26570A6718}" srcOrd="0" destOrd="0" presId="urn:microsoft.com/office/officeart/2005/8/layout/lProcess2"/>
    <dgm:cxn modelId="{2CFE331B-C375-435D-83F8-D9907EF53A70}" type="presParOf" srcId="{6F74D9C2-FD1C-4801-BDB6-2D30C9DC0515}" destId="{0106744C-83D1-47A5-9265-160E7E07CFEB}" srcOrd="1" destOrd="0" presId="urn:microsoft.com/office/officeart/2005/8/layout/lProcess2"/>
    <dgm:cxn modelId="{12CC5CBE-87E7-4AA7-93C4-DC3F320868B2}" type="presParOf" srcId="{6F74D9C2-FD1C-4801-BDB6-2D30C9DC0515}" destId="{D719185D-B7E0-42CD-91F4-09DB9E93EFAA}" srcOrd="2" destOrd="0" presId="urn:microsoft.com/office/officeart/2005/8/layout/lProcess2"/>
    <dgm:cxn modelId="{C6C2B103-1D74-4C47-B128-9ABF90B8AF26}" type="presParOf" srcId="{6F74D9C2-FD1C-4801-BDB6-2D30C9DC0515}" destId="{BFA972CC-64A8-4FC8-97F6-A88230ED160C}" srcOrd="3" destOrd="0" presId="urn:microsoft.com/office/officeart/2005/8/layout/lProcess2"/>
    <dgm:cxn modelId="{544E737E-9F9F-451D-999C-6A68E5615744}" type="presParOf" srcId="{6F74D9C2-FD1C-4801-BDB6-2D30C9DC0515}" destId="{6E519396-027B-49BD-A962-72728F85B35B}" srcOrd="4" destOrd="0" presId="urn:microsoft.com/office/officeart/2005/8/layout/lProcess2"/>
    <dgm:cxn modelId="{A8BDD801-180B-4FDF-88CC-050D1CCCACE8}" type="presParOf" srcId="{FB9DD924-DD16-4C78-979B-F139550F6696}" destId="{F48AC25E-094C-4D81-9829-4C62A1B4CDF5}" srcOrd="3" destOrd="0" presId="urn:microsoft.com/office/officeart/2005/8/layout/lProcess2"/>
    <dgm:cxn modelId="{9BC460F4-F5BA-4497-8C4B-ED50292362FF}" type="presParOf" srcId="{FB9DD924-DD16-4C78-979B-F139550F6696}" destId="{AA9CC43B-DB1F-4A4F-817F-09E9B3C4CA00}" srcOrd="4" destOrd="0" presId="urn:microsoft.com/office/officeart/2005/8/layout/lProcess2"/>
    <dgm:cxn modelId="{17AFF2E2-5B5A-4F11-A07D-B668DDB8E7D9}" type="presParOf" srcId="{AA9CC43B-DB1F-4A4F-817F-09E9B3C4CA00}" destId="{00158827-7793-439D-89F1-A71F5CECEFA2}" srcOrd="0" destOrd="0" presId="urn:microsoft.com/office/officeart/2005/8/layout/lProcess2"/>
    <dgm:cxn modelId="{EB6C1339-CCF6-4832-B8C9-D287E3FD6A0E}" type="presParOf" srcId="{AA9CC43B-DB1F-4A4F-817F-09E9B3C4CA00}" destId="{6BDA407B-6F4F-49BE-8DEC-B8F36762F604}" srcOrd="1" destOrd="0" presId="urn:microsoft.com/office/officeart/2005/8/layout/lProcess2"/>
    <dgm:cxn modelId="{1F31AA49-238A-4F3F-8842-C4C2B4AD38B9}" type="presParOf" srcId="{AA9CC43B-DB1F-4A4F-817F-09E9B3C4CA00}" destId="{B8FE7A3B-F650-4C71-B1C0-9417574906E0}" srcOrd="2" destOrd="0" presId="urn:microsoft.com/office/officeart/2005/8/layout/lProcess2"/>
    <dgm:cxn modelId="{78A6EAD5-2C36-4CFB-8569-112FC62F95BE}" type="presParOf" srcId="{B8FE7A3B-F650-4C71-B1C0-9417574906E0}" destId="{6C34D448-93C8-40E5-A7E8-1A13A4B311FD}" srcOrd="0" destOrd="0" presId="urn:microsoft.com/office/officeart/2005/8/layout/lProcess2"/>
    <dgm:cxn modelId="{1CC95A17-9955-48C6-9D0D-47D659EB8BEC}" type="presParOf" srcId="{6C34D448-93C8-40E5-A7E8-1A13A4B311FD}" destId="{1614DC7E-52B9-4F8E-BDF6-D0EDAB8C4BA2}" srcOrd="0" destOrd="0" presId="urn:microsoft.com/office/officeart/2005/8/layout/lProcess2"/>
    <dgm:cxn modelId="{47A6B1A8-750F-4FE4-85D5-F1C48372BA5E}" type="presParOf" srcId="{FB9DD924-DD16-4C78-979B-F139550F6696}" destId="{C76D88DB-352E-4F3E-894F-69235683A71C}" srcOrd="5" destOrd="0" presId="urn:microsoft.com/office/officeart/2005/8/layout/lProcess2"/>
    <dgm:cxn modelId="{B491104B-3680-41C0-A03E-9E58A482BF29}" type="presParOf" srcId="{FB9DD924-DD16-4C78-979B-F139550F6696}" destId="{98AA0186-5210-4465-BE4A-2600FA3DF5A6}" srcOrd="6" destOrd="0" presId="urn:microsoft.com/office/officeart/2005/8/layout/lProcess2"/>
    <dgm:cxn modelId="{E93801A2-B9CF-4A1F-90FF-D598E998FF82}" type="presParOf" srcId="{98AA0186-5210-4465-BE4A-2600FA3DF5A6}" destId="{D563889A-788C-4C52-8FEF-6294CE419482}" srcOrd="0" destOrd="0" presId="urn:microsoft.com/office/officeart/2005/8/layout/lProcess2"/>
    <dgm:cxn modelId="{A675E90E-2A7A-48B5-A5AF-73B7F93C6B0B}" type="presParOf" srcId="{98AA0186-5210-4465-BE4A-2600FA3DF5A6}" destId="{EAAE3163-1CA2-4890-B610-DE7A0AE4A52F}" srcOrd="1" destOrd="0" presId="urn:microsoft.com/office/officeart/2005/8/layout/lProcess2"/>
    <dgm:cxn modelId="{17A0E164-2ED2-4BEE-8E98-5AC7DFC78911}" type="presParOf" srcId="{98AA0186-5210-4465-BE4A-2600FA3DF5A6}" destId="{0B4D1D7D-98F2-4A6C-A2DC-CD7DE037FBE2}" srcOrd="2" destOrd="0" presId="urn:microsoft.com/office/officeart/2005/8/layout/lProcess2"/>
    <dgm:cxn modelId="{4EB78A43-DBF2-46F9-85E0-C34A57738C0B}" type="presParOf" srcId="{0B4D1D7D-98F2-4A6C-A2DC-CD7DE037FBE2}" destId="{77B57F43-91B3-4F43-AA44-6E8C1E6B547A}" srcOrd="0" destOrd="0" presId="urn:microsoft.com/office/officeart/2005/8/layout/lProcess2"/>
    <dgm:cxn modelId="{F539380B-8872-4E82-8A31-C0F5ADA7A1A2}" type="presParOf" srcId="{77B57F43-91B3-4F43-AA44-6E8C1E6B547A}" destId="{A53F6F6B-2D96-4023-B271-6132E3D9102C}" srcOrd="0" destOrd="0" presId="urn:microsoft.com/office/officeart/2005/8/layout/lProcess2"/>
    <dgm:cxn modelId="{13DAD994-3D13-49A4-8AF7-97082B712921}" type="presParOf" srcId="{77B57F43-91B3-4F43-AA44-6E8C1E6B547A}" destId="{E1136421-F57E-48EC-B1EA-2237EFDE7391}" srcOrd="1" destOrd="0" presId="urn:microsoft.com/office/officeart/2005/8/layout/lProcess2"/>
    <dgm:cxn modelId="{55BEF047-15E0-41BE-ADD1-9FAD6A3DCC2D}" type="presParOf" srcId="{77B57F43-91B3-4F43-AA44-6E8C1E6B547A}" destId="{3E1EB9C7-3DD5-47A9-8ADC-B528BAECC79B}" srcOrd="2" destOrd="0" presId="urn:microsoft.com/office/officeart/2005/8/layout/lProcess2"/>
    <dgm:cxn modelId="{C702C734-497A-4862-B822-4410D57CC995}" type="presParOf" srcId="{FB9DD924-DD16-4C78-979B-F139550F6696}" destId="{5953DA15-7498-404F-847C-A1E78D8BE3C8}" srcOrd="7" destOrd="0" presId="urn:microsoft.com/office/officeart/2005/8/layout/lProcess2"/>
    <dgm:cxn modelId="{6C5C90A8-0519-40DA-BC3B-28D355627E4E}" type="presParOf" srcId="{FB9DD924-DD16-4C78-979B-F139550F6696}" destId="{1E22969A-B1EF-4F8B-A253-E0E7A0EE04B7}" srcOrd="8" destOrd="0" presId="urn:microsoft.com/office/officeart/2005/8/layout/lProcess2"/>
    <dgm:cxn modelId="{B93C97BB-025B-4C32-BFB3-80A61FB81E7C}" type="presParOf" srcId="{1E22969A-B1EF-4F8B-A253-E0E7A0EE04B7}" destId="{20381E2B-8C18-4297-A6FD-8D02BF0F01DD}" srcOrd="0" destOrd="0" presId="urn:microsoft.com/office/officeart/2005/8/layout/lProcess2"/>
    <dgm:cxn modelId="{18F23185-B6FC-491D-8F05-C9A2FBE1742F}" type="presParOf" srcId="{1E22969A-B1EF-4F8B-A253-E0E7A0EE04B7}" destId="{9117CF5F-EBE6-4E4A-96C3-3044DBB99942}" srcOrd="1" destOrd="0" presId="urn:microsoft.com/office/officeart/2005/8/layout/lProcess2"/>
    <dgm:cxn modelId="{0CAE5F3C-49AC-438A-9659-A631FC6F1298}" type="presParOf" srcId="{1E22969A-B1EF-4F8B-A253-E0E7A0EE04B7}" destId="{7F25AC14-385B-4398-93C9-2CD9E9E4494D}" srcOrd="2" destOrd="0" presId="urn:microsoft.com/office/officeart/2005/8/layout/lProcess2"/>
    <dgm:cxn modelId="{11E9199A-43C5-4B78-9A8E-3B056F3DB2B5}" type="presParOf" srcId="{7F25AC14-385B-4398-93C9-2CD9E9E4494D}" destId="{15F2B744-BB7C-4C37-B5AD-2E20232C54E5}" srcOrd="0" destOrd="0" presId="urn:microsoft.com/office/officeart/2005/8/layout/lProcess2"/>
    <dgm:cxn modelId="{872DCB4E-FE3C-4C6C-B503-9C1C215ABE06}" type="presParOf" srcId="{15F2B744-BB7C-4C37-B5AD-2E20232C54E5}" destId="{D5ED0B6E-3A8E-420B-805C-86C792048148}" srcOrd="0" destOrd="0" presId="urn:microsoft.com/office/officeart/2005/8/layout/lProcess2"/>
    <dgm:cxn modelId="{CFB50170-69C8-4067-87C7-7973EADC44A1}" type="presParOf" srcId="{15F2B744-BB7C-4C37-B5AD-2E20232C54E5}" destId="{F901E8B3-9873-4D6C-B227-96B5AD779699}" srcOrd="1" destOrd="0" presId="urn:microsoft.com/office/officeart/2005/8/layout/lProcess2"/>
    <dgm:cxn modelId="{BD546347-DC96-49EC-90B3-FE56743972CF}" type="presParOf" srcId="{15F2B744-BB7C-4C37-B5AD-2E20232C54E5}" destId="{BE9331AE-E1F4-4212-9EB7-51A55A7401FB}" srcOrd="2" destOrd="0" presId="urn:microsoft.com/office/officeart/2005/8/layout/lProcess2"/>
    <dgm:cxn modelId="{50653E13-38EA-4F8C-B187-4DFFF244855D}" type="presParOf" srcId="{15F2B744-BB7C-4C37-B5AD-2E20232C54E5}" destId="{819E0A68-8DB6-4B3C-BE54-D9E6B1EE77FF}" srcOrd="3" destOrd="0" presId="urn:microsoft.com/office/officeart/2005/8/layout/lProcess2"/>
    <dgm:cxn modelId="{D427D81C-DF5E-45AE-A543-96160587948F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1EAF9BC3-54AA-4D19-BC30-DE08156FF540}" type="presOf" srcId="{CF8C3BE1-C536-40D3-9995-10FB5A3DB827}" destId="{17A7A4B5-4268-4BC8-9C23-9D89E6BC2E7E}" srcOrd="0" destOrd="0" presId="urn:microsoft.com/office/officeart/2005/8/layout/hChevron3"/>
    <dgm:cxn modelId="{DD6BDB94-5DAC-477F-AA80-9D9B2C74E04E}" type="presOf" srcId="{EA850CF9-6283-433D-84CD-F6BA6B67B794}" destId="{B950AABC-A263-46B2-B833-4E4E1F09AE5C}" srcOrd="0" destOrd="0" presId="urn:microsoft.com/office/officeart/2005/8/layout/hChevron3"/>
    <dgm:cxn modelId="{922D4077-D38A-428D-BC5B-48CA3FBF9420}" type="presOf" srcId="{EE3C5919-8078-4ADF-B747-6DC0A2337353}" destId="{18452D21-12BD-454F-8920-A2802997944B}" srcOrd="0" destOrd="0" presId="urn:microsoft.com/office/officeart/2005/8/layout/hChevron3"/>
    <dgm:cxn modelId="{ED020709-0BD7-432E-9C00-8C9D918B4C1D}" type="presOf" srcId="{4F232EDC-F391-42EC-9A1F-1AD632E40A62}" destId="{58990D27-5828-46E3-A7CB-7A90DE394D92}" srcOrd="0" destOrd="0" presId="urn:microsoft.com/office/officeart/2005/8/layout/hChevron3"/>
    <dgm:cxn modelId="{F05631A1-6549-4FF0-B79D-70F7C31E98D6}" type="presOf" srcId="{AE9E6813-6521-445D-BF0C-6D85EDD17E1F}" destId="{2B511332-3853-4965-A8C4-BCE27A8A82D2}" srcOrd="0" destOrd="0" presId="urn:microsoft.com/office/officeart/2005/8/layout/hChevron3"/>
    <dgm:cxn modelId="{E63632BF-D490-44A6-B511-DA2E9E3F54E4}" type="presOf" srcId="{C3555FAE-0FC7-4053-820F-47150D50E87E}" destId="{48B04508-D745-4422-B2AB-ABA5D0F09D0B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F4B892F1-050F-45C2-8082-3495B6165AC1}" type="presOf" srcId="{54895066-FD5F-4392-A33D-E30F0DC3DFE8}" destId="{547C7F51-6FB9-491A-9FFC-E7E179002628}" srcOrd="0" destOrd="0" presId="urn:microsoft.com/office/officeart/2005/8/layout/hChevron3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02C5ABC9-8F27-43C4-8783-F9C9684B8C69}" type="presOf" srcId="{89741EC6-EF85-4BC7-B770-6E5E0FA3EF53}" destId="{07FE9010-23E2-4D2B-83A8-B5E1E25D0397}" srcOrd="0" destOrd="0" presId="urn:microsoft.com/office/officeart/2005/8/layout/hChevron3"/>
    <dgm:cxn modelId="{A197359E-5F4B-4F6D-924B-9C2EC815C410}" type="presOf" srcId="{C11805CB-B224-4898-8BAA-36C20A31A1CB}" destId="{DB35B3DB-2BCB-4492-997C-0FE8933A4D17}" srcOrd="0" destOrd="0" presId="urn:microsoft.com/office/officeart/2005/8/layout/hChevron3"/>
    <dgm:cxn modelId="{A5062EE9-EDC4-4955-A91E-100D2BCC003A}" type="presOf" srcId="{A1DEA5F0-17BC-4917-9854-DA40550F76BD}" destId="{BB04E771-472A-40F0-8127-3B734E0AC82A}" srcOrd="0" destOrd="0" presId="urn:microsoft.com/office/officeart/2005/8/layout/hChevron3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1899976A-5D52-426E-9772-AC242D337DBF}" type="presOf" srcId="{EA27D943-5F64-48F6-9D82-FDC9A109A1EA}" destId="{851A9F19-0E41-4E90-8960-1AA4628BAE0B}" srcOrd="0" destOrd="0" presId="urn:microsoft.com/office/officeart/2005/8/layout/hChevron3"/>
    <dgm:cxn modelId="{7FD83453-2186-430D-AEA5-75B14C7383AC}" type="presParOf" srcId="{547C7F51-6FB9-491A-9FFC-E7E179002628}" destId="{07FE9010-23E2-4D2B-83A8-B5E1E25D0397}" srcOrd="0" destOrd="0" presId="urn:microsoft.com/office/officeart/2005/8/layout/hChevron3"/>
    <dgm:cxn modelId="{B52668DB-83C7-4320-B78B-088293151507}" type="presParOf" srcId="{547C7F51-6FB9-491A-9FFC-E7E179002628}" destId="{C1F06B5F-7A8B-4EAD-AC77-6ED6755711B3}" srcOrd="1" destOrd="0" presId="urn:microsoft.com/office/officeart/2005/8/layout/hChevron3"/>
    <dgm:cxn modelId="{45CDA8AB-5EB1-4DE7-85AA-287F56F14697}" type="presParOf" srcId="{547C7F51-6FB9-491A-9FFC-E7E179002628}" destId="{17A7A4B5-4268-4BC8-9C23-9D89E6BC2E7E}" srcOrd="2" destOrd="0" presId="urn:microsoft.com/office/officeart/2005/8/layout/hChevron3"/>
    <dgm:cxn modelId="{5E4B83CD-93CF-440F-BAC3-BA6732EF467E}" type="presParOf" srcId="{547C7F51-6FB9-491A-9FFC-E7E179002628}" destId="{CB6D44F3-B989-4575-AFA1-E9404AC15469}" srcOrd="3" destOrd="0" presId="urn:microsoft.com/office/officeart/2005/8/layout/hChevron3"/>
    <dgm:cxn modelId="{9550C92E-608F-44ED-931B-82D3871BCD60}" type="presParOf" srcId="{547C7F51-6FB9-491A-9FFC-E7E179002628}" destId="{BB04E771-472A-40F0-8127-3B734E0AC82A}" srcOrd="4" destOrd="0" presId="urn:microsoft.com/office/officeart/2005/8/layout/hChevron3"/>
    <dgm:cxn modelId="{B9D5A27A-9CEB-4FCE-805F-3C7172C1E8B6}" type="presParOf" srcId="{547C7F51-6FB9-491A-9FFC-E7E179002628}" destId="{2F690E0A-D223-4A74-90A6-76E0180AF817}" srcOrd="5" destOrd="0" presId="urn:microsoft.com/office/officeart/2005/8/layout/hChevron3"/>
    <dgm:cxn modelId="{0F65260D-C728-4A61-AC84-54E43919AB5D}" type="presParOf" srcId="{547C7F51-6FB9-491A-9FFC-E7E179002628}" destId="{58990D27-5828-46E3-A7CB-7A90DE394D92}" srcOrd="6" destOrd="0" presId="urn:microsoft.com/office/officeart/2005/8/layout/hChevron3"/>
    <dgm:cxn modelId="{128F3A76-F280-4414-810F-062BAA6DC4CA}" type="presParOf" srcId="{547C7F51-6FB9-491A-9FFC-E7E179002628}" destId="{921AE2CA-46CD-4C36-B8DF-F8694C2444DE}" srcOrd="7" destOrd="0" presId="urn:microsoft.com/office/officeart/2005/8/layout/hChevron3"/>
    <dgm:cxn modelId="{FA5AC85C-17CB-4858-8A04-834372A066B9}" type="presParOf" srcId="{547C7F51-6FB9-491A-9FFC-E7E179002628}" destId="{18452D21-12BD-454F-8920-A2802997944B}" srcOrd="8" destOrd="0" presId="urn:microsoft.com/office/officeart/2005/8/layout/hChevron3"/>
    <dgm:cxn modelId="{B99438F0-897E-43C6-BF7A-87E583E70439}" type="presParOf" srcId="{547C7F51-6FB9-491A-9FFC-E7E179002628}" destId="{00D16016-DCA0-4FE0-B04C-BC00B96F0939}" srcOrd="9" destOrd="0" presId="urn:microsoft.com/office/officeart/2005/8/layout/hChevron3"/>
    <dgm:cxn modelId="{C064EB89-226A-4AED-8D5C-3B2D18E77CFE}" type="presParOf" srcId="{547C7F51-6FB9-491A-9FFC-E7E179002628}" destId="{48B04508-D745-4422-B2AB-ABA5D0F09D0B}" srcOrd="10" destOrd="0" presId="urn:microsoft.com/office/officeart/2005/8/layout/hChevron3"/>
    <dgm:cxn modelId="{8DBA80D8-5A03-4C86-BD51-3BB9B369BC6E}" type="presParOf" srcId="{547C7F51-6FB9-491A-9FFC-E7E179002628}" destId="{5793B965-247E-4BBE-8570-98A79E01D515}" srcOrd="11" destOrd="0" presId="urn:microsoft.com/office/officeart/2005/8/layout/hChevron3"/>
    <dgm:cxn modelId="{4D089669-B824-4A57-9998-773262CA92EB}" type="presParOf" srcId="{547C7F51-6FB9-491A-9FFC-E7E179002628}" destId="{851A9F19-0E41-4E90-8960-1AA4628BAE0B}" srcOrd="12" destOrd="0" presId="urn:microsoft.com/office/officeart/2005/8/layout/hChevron3"/>
    <dgm:cxn modelId="{BCCFCF80-5AA2-429B-A9C9-6D7384B7CB7B}" type="presParOf" srcId="{547C7F51-6FB9-491A-9FFC-E7E179002628}" destId="{7C51122C-EFEE-4E88-80E3-9D579F9EBDC6}" srcOrd="13" destOrd="0" presId="urn:microsoft.com/office/officeart/2005/8/layout/hChevron3"/>
    <dgm:cxn modelId="{88794091-1E8A-4EB2-BC9F-009507D49378}" type="presParOf" srcId="{547C7F51-6FB9-491A-9FFC-E7E179002628}" destId="{B950AABC-A263-46B2-B833-4E4E1F09AE5C}" srcOrd="14" destOrd="0" presId="urn:microsoft.com/office/officeart/2005/8/layout/hChevron3"/>
    <dgm:cxn modelId="{1D743F6C-D17E-45B3-A6D5-94C0AEB84F5D}" type="presParOf" srcId="{547C7F51-6FB9-491A-9FFC-E7E179002628}" destId="{3A7DF1B9-2C12-4218-B221-51A525D153B9}" srcOrd="15" destOrd="0" presId="urn:microsoft.com/office/officeart/2005/8/layout/hChevron3"/>
    <dgm:cxn modelId="{D40F4358-FBF8-4A08-AFF5-307CD89DD2BF}" type="presParOf" srcId="{547C7F51-6FB9-491A-9FFC-E7E179002628}" destId="{DB35B3DB-2BCB-4492-997C-0FE8933A4D17}" srcOrd="16" destOrd="0" presId="urn:microsoft.com/office/officeart/2005/8/layout/hChevron3"/>
    <dgm:cxn modelId="{1E0D6733-3732-44EB-82C9-14B86E3AB388}" type="presParOf" srcId="{547C7F51-6FB9-491A-9FFC-E7E179002628}" destId="{0D856A84-5B6C-4170-82F9-C9305440766B}" srcOrd="17" destOrd="0" presId="urn:microsoft.com/office/officeart/2005/8/layout/hChevron3"/>
    <dgm:cxn modelId="{9E178E3B-DBDF-40E4-A8C0-A94CDAB7E071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B7A70F-7E85-4A13-B5B5-E7213E4D5698}" type="doc">
      <dgm:prSet loTypeId="urn:microsoft.com/office/officeart/2005/8/layout/hList3" loCatId="list" qsTypeId="urn:microsoft.com/office/officeart/2005/8/quickstyle/simple3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E67B0A1E-4727-42BB-BDC8-24D21BE041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监察监事中心</a:t>
          </a:r>
          <a:endParaRPr lang="zh-CN" sz="12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3460A-FFA1-4848-82A7-C468736D6635}" type="par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6304E2C3-2B94-4522-84B7-4754785DCA8C}" type="sib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18F98FC0-20F9-4DC3-A6B3-E86443750913}">
      <dgm:prSet custT="1"/>
      <dgm:spPr/>
      <dgm:t>
        <a:bodyPr/>
        <a:lstStyle/>
        <a:p>
          <a:pPr rtl="0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内控内审体系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98AEBF-7645-4CCE-956B-C4AFB0FFD9A4}" type="par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EA56A83E-A4C2-453E-8B4C-4A995F4447AB}" type="sib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3D042C27-EA2D-435B-A09F-61CA81217666}" type="pres">
      <dgm:prSet presAssocID="{35B7A70F-7E85-4A13-B5B5-E7213E4D56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F23B9D-995B-482A-8AFF-4D12F86B15BF}" type="pres">
      <dgm:prSet presAssocID="{E67B0A1E-4727-42BB-BDC8-24D21BE04110}" presName="roof" presStyleLbl="dkBgShp" presStyleIdx="0" presStyleCnt="2"/>
      <dgm:spPr/>
      <dgm:t>
        <a:bodyPr/>
        <a:lstStyle/>
        <a:p>
          <a:endParaRPr lang="zh-CN" altLang="en-US"/>
        </a:p>
      </dgm:t>
    </dgm:pt>
    <dgm:pt modelId="{0B286891-265C-48C5-8906-817DE5148F4E}" type="pres">
      <dgm:prSet presAssocID="{E67B0A1E-4727-42BB-BDC8-24D21BE04110}" presName="pillars" presStyleCnt="0"/>
      <dgm:spPr/>
      <dgm:t>
        <a:bodyPr/>
        <a:lstStyle/>
        <a:p>
          <a:endParaRPr lang="zh-CN" altLang="en-US"/>
        </a:p>
      </dgm:t>
    </dgm:pt>
    <dgm:pt modelId="{6904546D-14AC-4B99-8002-67C072F11903}" type="pres">
      <dgm:prSet presAssocID="{E67B0A1E-4727-42BB-BDC8-24D21BE04110}" presName="pillar1" presStyleLbl="node1" presStyleIdx="0" presStyleCnt="1" custScaleY="89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17E1-3206-44C2-B2C1-89D7B9614E9B}" type="pres">
      <dgm:prSet presAssocID="{E67B0A1E-4727-42BB-BDC8-24D21BE04110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4DAA1C65-79D0-425D-B6EA-C231F45DC9D9}" type="presOf" srcId="{18F98FC0-20F9-4DC3-A6B3-E86443750913}" destId="{6904546D-14AC-4B99-8002-67C072F11903}" srcOrd="0" destOrd="0" presId="urn:microsoft.com/office/officeart/2005/8/layout/hList3"/>
    <dgm:cxn modelId="{CC0000E3-1CD9-4558-B0EB-ABC41632E8B3}" srcId="{E67B0A1E-4727-42BB-BDC8-24D21BE04110}" destId="{18F98FC0-20F9-4DC3-A6B3-E86443750913}" srcOrd="0" destOrd="0" parTransId="{0D98AEBF-7645-4CCE-956B-C4AFB0FFD9A4}" sibTransId="{EA56A83E-A4C2-453E-8B4C-4A995F4447AB}"/>
    <dgm:cxn modelId="{3280CCE9-A71B-4DF8-AA61-FF3702C56AAC}" srcId="{35B7A70F-7E85-4A13-B5B5-E7213E4D5698}" destId="{E67B0A1E-4727-42BB-BDC8-24D21BE04110}" srcOrd="0" destOrd="0" parTransId="{A0D3460A-FFA1-4848-82A7-C468736D6635}" sibTransId="{6304E2C3-2B94-4522-84B7-4754785DCA8C}"/>
    <dgm:cxn modelId="{A2BC16E2-5155-46F7-8E56-16CD6FD52AA0}" type="presOf" srcId="{E67B0A1E-4727-42BB-BDC8-24D21BE04110}" destId="{CCF23B9D-995B-482A-8AFF-4D12F86B15BF}" srcOrd="0" destOrd="0" presId="urn:microsoft.com/office/officeart/2005/8/layout/hList3"/>
    <dgm:cxn modelId="{572ABA2A-DD9D-46F0-B65A-62EC7D06B418}" type="presOf" srcId="{35B7A70F-7E85-4A13-B5B5-E7213E4D5698}" destId="{3D042C27-EA2D-435B-A09F-61CA81217666}" srcOrd="0" destOrd="0" presId="urn:microsoft.com/office/officeart/2005/8/layout/hList3"/>
    <dgm:cxn modelId="{B959A333-9007-4BEA-AE28-748F78136374}" type="presParOf" srcId="{3D042C27-EA2D-435B-A09F-61CA81217666}" destId="{CCF23B9D-995B-482A-8AFF-4D12F86B15BF}" srcOrd="0" destOrd="0" presId="urn:microsoft.com/office/officeart/2005/8/layout/hList3"/>
    <dgm:cxn modelId="{6907D218-C9E0-4759-A556-F0FFCEC358B5}" type="presParOf" srcId="{3D042C27-EA2D-435B-A09F-61CA81217666}" destId="{0B286891-265C-48C5-8906-817DE5148F4E}" srcOrd="1" destOrd="0" presId="urn:microsoft.com/office/officeart/2005/8/layout/hList3"/>
    <dgm:cxn modelId="{2B8170B0-0466-4032-9099-B6F0A3825AD2}" type="presParOf" srcId="{0B286891-265C-48C5-8906-817DE5148F4E}" destId="{6904546D-14AC-4B99-8002-67C072F11903}" srcOrd="0" destOrd="0" presId="urn:microsoft.com/office/officeart/2005/8/layout/hList3"/>
    <dgm:cxn modelId="{C709C1B6-2AC8-4FF6-ADF4-0DE21658CF42}" type="presParOf" srcId="{3D042C27-EA2D-435B-A09F-61CA81217666}" destId="{0E2E17E1-3206-44C2-B2C1-89D7B9614E9B}" srcOrd="2" destOrd="0" presId="urn:microsoft.com/office/officeart/2005/8/layout/hList3"/>
  </dgm:cxnLst>
  <dgm:bg/>
  <dgm:whole/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F59E96E8-3BDA-475B-B027-4971172F68E5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DCA44C-F45F-477F-BBE3-E2C1C406D2AA}" type="parTrans" cxnId="{F54BEE79-DD5C-4801-96BC-F792276055BE}">
      <dgm:prSet/>
      <dgm:spPr/>
    </dgm:pt>
    <dgm:pt modelId="{32198121-C859-4B4D-AD21-AF5CC66E5570}" type="sibTrans" cxnId="{F54BEE79-DD5C-4801-96BC-F792276055BE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E07AA2-8FFC-4538-A6B7-9129A212DD21}" type="pres">
      <dgm:prSet presAssocID="{001DB791-C5D7-41E6-9501-298EB26C6931}" presName="aSpace2" presStyleCnt="0"/>
      <dgm:spPr/>
    </dgm:pt>
    <dgm:pt modelId="{3C3EA065-2208-47E0-88C4-62730C56E323}" type="pres">
      <dgm:prSet presAssocID="{F59E96E8-3BDA-475B-B027-4971172F68E5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9A9803-5753-46AE-B36E-D9520150ED2E}" type="presOf" srcId="{5CFA5A50-D2EE-4062-8AD4-21C060EB713C}" destId="{6BDA407B-6F4F-49BE-8DEC-B8F36762F604}" srcOrd="1" destOrd="0" presId="urn:microsoft.com/office/officeart/2005/8/layout/lProcess2"/>
    <dgm:cxn modelId="{DA52533D-AAE7-4726-841D-94FEB4978EFE}" type="presOf" srcId="{4D327372-82F8-4E2B-8A61-AE5B663B25D6}" destId="{6E519396-027B-49BD-A962-72728F85B35B}" srcOrd="0" destOrd="0" presId="urn:microsoft.com/office/officeart/2005/8/layout/lProcess2"/>
    <dgm:cxn modelId="{950C70EA-1FC1-441A-B435-A61E5A46E779}" type="presOf" srcId="{A9C29CAC-A01C-4347-A27C-1BF4A7434154}" destId="{6B1A73F0-5C1E-4610-9E0D-3D59DE284889}" srcOrd="0" destOrd="0" presId="urn:microsoft.com/office/officeart/2005/8/layout/lProcess2"/>
    <dgm:cxn modelId="{7ED817F5-EC0C-4271-A85D-6EB130A13D99}" type="presOf" srcId="{D8AAB60F-619E-47F1-A3FA-5E7126F91C9C}" destId="{52E5B00A-8F17-4460-8EF9-5E6C28B9FD00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8489B56-6905-4D1D-8E06-5F425B30B918}" type="presOf" srcId="{94768634-4719-497D-A7B6-52A2B79756A2}" destId="{D719185D-B7E0-42CD-91F4-09DB9E93EFAA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EF7AC01A-662D-4B96-A230-E15EC01D65C6}" type="presOf" srcId="{84028832-3C32-4DE7-A72C-0AC55E435323}" destId="{20381E2B-8C18-4297-A6FD-8D02BF0F01DD}" srcOrd="0" destOrd="0" presId="urn:microsoft.com/office/officeart/2005/8/layout/lProcess2"/>
    <dgm:cxn modelId="{EC087477-1030-4174-905A-B4FD20CE2F19}" type="presOf" srcId="{84028832-3C32-4DE7-A72C-0AC55E435323}" destId="{9117CF5F-EBE6-4E4A-96C3-3044DBB99942}" srcOrd="1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F54BEE79-DD5C-4801-96BC-F792276055BE}" srcId="{2523AEB0-4A7A-44D5-8BD8-8E7086798FE6}" destId="{F59E96E8-3BDA-475B-B027-4971172F68E5}" srcOrd="1" destOrd="0" parTransId="{50DCA44C-F45F-477F-BBE3-E2C1C406D2AA}" sibTransId="{32198121-C859-4B4D-AD21-AF5CC66E5570}"/>
    <dgm:cxn modelId="{F31F2F47-9528-49D2-9597-436BCC348B59}" type="presOf" srcId="{2523AEB0-4A7A-44D5-8BD8-8E7086798FE6}" destId="{EAAE3163-1CA2-4890-B610-DE7A0AE4A52F}" srcOrd="1" destOrd="0" presId="urn:microsoft.com/office/officeart/2005/8/layout/lProcess2"/>
    <dgm:cxn modelId="{4B0EFBA6-6CC2-42BC-8BC7-91CC33845273}" type="presOf" srcId="{2523AEB0-4A7A-44D5-8BD8-8E7086798FE6}" destId="{D563889A-788C-4C52-8FEF-6294CE419482}" srcOrd="0" destOrd="0" presId="urn:microsoft.com/office/officeart/2005/8/layout/lProcess2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1356F05-6E97-4CD7-A2DC-E3D8310A89C9}" type="presOf" srcId="{F59E96E8-3BDA-475B-B027-4971172F68E5}" destId="{3C3EA065-2208-47E0-88C4-62730C56E323}" srcOrd="0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8A47B990-016D-4CF7-A14B-58D92741D801}" type="presOf" srcId="{6A47EBE9-F535-485F-9D99-FCEAD12888CF}" destId="{D5ED0B6E-3A8E-420B-805C-86C792048148}" srcOrd="0" destOrd="0" presId="urn:microsoft.com/office/officeart/2005/8/layout/lProcess2"/>
    <dgm:cxn modelId="{83946859-3A90-46A4-9BF5-DE5EFF2831A9}" type="presOf" srcId="{D8AAB60F-619E-47F1-A3FA-5E7126F91C9C}" destId="{0ACFB779-F712-4EBB-BFC5-EAFDC72D8EA3}" srcOrd="1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8878957-CE6B-4E42-AF4E-18559EF473F1}" type="presOf" srcId="{1A5F3AD5-E850-4C7F-9E3A-FCD77BC12034}" destId="{1B33D93B-CFA3-444F-AFA3-5D4881C78A23}" srcOrd="0" destOrd="0" presId="urn:microsoft.com/office/officeart/2005/8/layout/lProcess2"/>
    <dgm:cxn modelId="{5F4D3565-776C-4015-BA22-AD42C4A6D6CA}" type="presOf" srcId="{001DB791-C5D7-41E6-9501-298EB26C6931}" destId="{A53F6F6B-2D96-4023-B271-6132E3D9102C}" srcOrd="0" destOrd="0" presId="urn:microsoft.com/office/officeart/2005/8/layout/lProcess2"/>
    <dgm:cxn modelId="{381672E1-6ACE-4766-AE40-BDB6E7039504}" type="presOf" srcId="{1A5F3AD5-E850-4C7F-9E3A-FCD77BC12034}" destId="{E7D37E91-FC75-4F14-9CE5-DEAAE2873C78}" srcOrd="1" destOrd="0" presId="urn:microsoft.com/office/officeart/2005/8/layout/lProcess2"/>
    <dgm:cxn modelId="{C4F127B7-7388-40B5-BBFC-645FBAD255C5}" type="presOf" srcId="{5CFA5A50-D2EE-4062-8AD4-21C060EB713C}" destId="{00158827-7793-439D-89F1-A71F5CECEFA2}" srcOrd="0" destOrd="0" presId="urn:microsoft.com/office/officeart/2005/8/layout/lProcess2"/>
    <dgm:cxn modelId="{B5BA4C34-B845-45D4-85ED-571D840CB8B5}" type="presOf" srcId="{9DDE6D79-CAAF-4023-B923-A8AEED97319F}" destId="{1614DC7E-52B9-4F8E-BDF6-D0EDAB8C4BA2}" srcOrd="0" destOrd="0" presId="urn:microsoft.com/office/officeart/2005/8/layout/lProcess2"/>
    <dgm:cxn modelId="{0B87CD73-0438-4EF5-BE34-022CB502BE61}" type="presOf" srcId="{3EECA48A-DB30-43A4-90B1-CABCD06FFEC3}" destId="{FA44FDD9-5FAC-47E6-87DB-FC26570A6718}" srcOrd="0" destOrd="0" presId="urn:microsoft.com/office/officeart/2005/8/layout/lProcess2"/>
    <dgm:cxn modelId="{0F8AC2FC-334E-4F8A-9619-6B0E20258A88}" type="presOf" srcId="{DCE0D419-A8FE-4C23-9649-D57028600E54}" destId="{BE9331AE-E1F4-4212-9EB7-51A55A7401FB}" srcOrd="0" destOrd="0" presId="urn:microsoft.com/office/officeart/2005/8/layout/lProcess2"/>
    <dgm:cxn modelId="{DAE820C2-1852-410F-AD64-B87E2029DB79}" type="presOf" srcId="{C6AA43DD-5CFA-437F-8F0B-E73E11F3B5E8}" destId="{42CC4CAA-21CB-4A8E-A45C-992F6FE5EC5E}" srcOrd="0" destOrd="0" presId="urn:microsoft.com/office/officeart/2005/8/layout/lProcess2"/>
    <dgm:cxn modelId="{60CC1BCD-0F3B-4D74-8856-CF4D8F90EBD3}" type="presOf" srcId="{D8DAAFD6-B853-4A1A-BCC7-9B2C354BF6D8}" destId="{FB9DD924-DD16-4C78-979B-F139550F6696}" srcOrd="0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13BBA96A-B67C-4823-9FAB-FB594A937DD2}" type="presParOf" srcId="{FB9DD924-DD16-4C78-979B-F139550F6696}" destId="{0CC0E7D0-E88A-48EB-8C98-32D2DC22BDBC}" srcOrd="0" destOrd="0" presId="urn:microsoft.com/office/officeart/2005/8/layout/lProcess2"/>
    <dgm:cxn modelId="{CC11F2FB-D128-42D9-A6B8-F89E2D187D51}" type="presParOf" srcId="{0CC0E7D0-E88A-48EB-8C98-32D2DC22BDBC}" destId="{52E5B00A-8F17-4460-8EF9-5E6C28B9FD00}" srcOrd="0" destOrd="0" presId="urn:microsoft.com/office/officeart/2005/8/layout/lProcess2"/>
    <dgm:cxn modelId="{C51218B9-2BC9-47EA-8C5F-159CC5EDB003}" type="presParOf" srcId="{0CC0E7D0-E88A-48EB-8C98-32D2DC22BDBC}" destId="{0ACFB779-F712-4EBB-BFC5-EAFDC72D8EA3}" srcOrd="1" destOrd="0" presId="urn:microsoft.com/office/officeart/2005/8/layout/lProcess2"/>
    <dgm:cxn modelId="{DC9275C6-FB6F-4533-AF18-83A84DDC0CA0}" type="presParOf" srcId="{0CC0E7D0-E88A-48EB-8C98-32D2DC22BDBC}" destId="{BD57DFC7-56F7-44F4-B473-2801FC930B5E}" srcOrd="2" destOrd="0" presId="urn:microsoft.com/office/officeart/2005/8/layout/lProcess2"/>
    <dgm:cxn modelId="{7CFEA3CD-06E7-41E9-80CE-A273DDBED32B}" type="presParOf" srcId="{BD57DFC7-56F7-44F4-B473-2801FC930B5E}" destId="{60FE3BA7-F152-479C-BADA-E846C85E4CBA}" srcOrd="0" destOrd="0" presId="urn:microsoft.com/office/officeart/2005/8/layout/lProcess2"/>
    <dgm:cxn modelId="{DDDF368F-675B-4277-BAE8-D1651FA13E8F}" type="presParOf" srcId="{60FE3BA7-F152-479C-BADA-E846C85E4CBA}" destId="{6B1A73F0-5C1E-4610-9E0D-3D59DE284889}" srcOrd="0" destOrd="0" presId="urn:microsoft.com/office/officeart/2005/8/layout/lProcess2"/>
    <dgm:cxn modelId="{4B535456-5211-47B9-924E-900D7690FEAD}" type="presParOf" srcId="{FB9DD924-DD16-4C78-979B-F139550F6696}" destId="{FC6C04C4-3E07-431D-8C0F-DADBAA2150BE}" srcOrd="1" destOrd="0" presId="urn:microsoft.com/office/officeart/2005/8/layout/lProcess2"/>
    <dgm:cxn modelId="{220C042C-EC5C-4994-A911-FC3B476E36E0}" type="presParOf" srcId="{FB9DD924-DD16-4C78-979B-F139550F6696}" destId="{0BDAD732-B21E-4BA4-A884-A140F1A5288E}" srcOrd="2" destOrd="0" presId="urn:microsoft.com/office/officeart/2005/8/layout/lProcess2"/>
    <dgm:cxn modelId="{30FB7793-8017-42C3-A456-95F70E1E85A4}" type="presParOf" srcId="{0BDAD732-B21E-4BA4-A884-A140F1A5288E}" destId="{1B33D93B-CFA3-444F-AFA3-5D4881C78A23}" srcOrd="0" destOrd="0" presId="urn:microsoft.com/office/officeart/2005/8/layout/lProcess2"/>
    <dgm:cxn modelId="{C3BC2752-78AC-4BEB-B695-60AE10EAE016}" type="presParOf" srcId="{0BDAD732-B21E-4BA4-A884-A140F1A5288E}" destId="{E7D37E91-FC75-4F14-9CE5-DEAAE2873C78}" srcOrd="1" destOrd="0" presId="urn:microsoft.com/office/officeart/2005/8/layout/lProcess2"/>
    <dgm:cxn modelId="{6A43C61F-8D93-4227-B76B-0E73AF58E33B}" type="presParOf" srcId="{0BDAD732-B21E-4BA4-A884-A140F1A5288E}" destId="{EB7EB67C-9C99-47B7-80E5-48E112CB00EB}" srcOrd="2" destOrd="0" presId="urn:microsoft.com/office/officeart/2005/8/layout/lProcess2"/>
    <dgm:cxn modelId="{307FD98B-15FC-4800-B68D-60CEE44309C1}" type="presParOf" srcId="{EB7EB67C-9C99-47B7-80E5-48E112CB00EB}" destId="{6F74D9C2-FD1C-4801-BDB6-2D30C9DC0515}" srcOrd="0" destOrd="0" presId="urn:microsoft.com/office/officeart/2005/8/layout/lProcess2"/>
    <dgm:cxn modelId="{CEDCC488-039C-4174-A248-CA1430E0957B}" type="presParOf" srcId="{6F74D9C2-FD1C-4801-BDB6-2D30C9DC0515}" destId="{FA44FDD9-5FAC-47E6-87DB-FC26570A6718}" srcOrd="0" destOrd="0" presId="urn:microsoft.com/office/officeart/2005/8/layout/lProcess2"/>
    <dgm:cxn modelId="{FC0113B0-FC56-43A5-A2C9-1452D656858F}" type="presParOf" srcId="{6F74D9C2-FD1C-4801-BDB6-2D30C9DC0515}" destId="{0106744C-83D1-47A5-9265-160E7E07CFEB}" srcOrd="1" destOrd="0" presId="urn:microsoft.com/office/officeart/2005/8/layout/lProcess2"/>
    <dgm:cxn modelId="{A5D380FE-4E8D-4CE2-B267-74BCC691AEE5}" type="presParOf" srcId="{6F74D9C2-FD1C-4801-BDB6-2D30C9DC0515}" destId="{D719185D-B7E0-42CD-91F4-09DB9E93EFAA}" srcOrd="2" destOrd="0" presId="urn:microsoft.com/office/officeart/2005/8/layout/lProcess2"/>
    <dgm:cxn modelId="{05103FA1-0966-4832-8884-B04E7398F0E2}" type="presParOf" srcId="{6F74D9C2-FD1C-4801-BDB6-2D30C9DC0515}" destId="{BFA972CC-64A8-4FC8-97F6-A88230ED160C}" srcOrd="3" destOrd="0" presId="urn:microsoft.com/office/officeart/2005/8/layout/lProcess2"/>
    <dgm:cxn modelId="{E97843F2-B659-48CE-86BF-4192D44A0FCF}" type="presParOf" srcId="{6F74D9C2-FD1C-4801-BDB6-2D30C9DC0515}" destId="{6E519396-027B-49BD-A962-72728F85B35B}" srcOrd="4" destOrd="0" presId="urn:microsoft.com/office/officeart/2005/8/layout/lProcess2"/>
    <dgm:cxn modelId="{11238917-0347-4C91-9AC5-6A905FE9B352}" type="presParOf" srcId="{FB9DD924-DD16-4C78-979B-F139550F6696}" destId="{F48AC25E-094C-4D81-9829-4C62A1B4CDF5}" srcOrd="3" destOrd="0" presId="urn:microsoft.com/office/officeart/2005/8/layout/lProcess2"/>
    <dgm:cxn modelId="{06681448-4F33-4BB7-A591-52726666BDEC}" type="presParOf" srcId="{FB9DD924-DD16-4C78-979B-F139550F6696}" destId="{AA9CC43B-DB1F-4A4F-817F-09E9B3C4CA00}" srcOrd="4" destOrd="0" presId="urn:microsoft.com/office/officeart/2005/8/layout/lProcess2"/>
    <dgm:cxn modelId="{EE11E788-0BBF-403D-94C6-7DAE0E739991}" type="presParOf" srcId="{AA9CC43B-DB1F-4A4F-817F-09E9B3C4CA00}" destId="{00158827-7793-439D-89F1-A71F5CECEFA2}" srcOrd="0" destOrd="0" presId="urn:microsoft.com/office/officeart/2005/8/layout/lProcess2"/>
    <dgm:cxn modelId="{9675F6B9-4F40-4B5E-8B24-60C75B2C67E8}" type="presParOf" srcId="{AA9CC43B-DB1F-4A4F-817F-09E9B3C4CA00}" destId="{6BDA407B-6F4F-49BE-8DEC-B8F36762F604}" srcOrd="1" destOrd="0" presId="urn:microsoft.com/office/officeart/2005/8/layout/lProcess2"/>
    <dgm:cxn modelId="{DF9699C4-FCC4-4163-89A4-8363F385C75D}" type="presParOf" srcId="{AA9CC43B-DB1F-4A4F-817F-09E9B3C4CA00}" destId="{B8FE7A3B-F650-4C71-B1C0-9417574906E0}" srcOrd="2" destOrd="0" presId="urn:microsoft.com/office/officeart/2005/8/layout/lProcess2"/>
    <dgm:cxn modelId="{15DC5FA0-21F6-4180-B0C2-A270C9977B0C}" type="presParOf" srcId="{B8FE7A3B-F650-4C71-B1C0-9417574906E0}" destId="{6C34D448-93C8-40E5-A7E8-1A13A4B311FD}" srcOrd="0" destOrd="0" presId="urn:microsoft.com/office/officeart/2005/8/layout/lProcess2"/>
    <dgm:cxn modelId="{BF66B465-528D-4C59-9DDC-8B095C2D781B}" type="presParOf" srcId="{6C34D448-93C8-40E5-A7E8-1A13A4B311FD}" destId="{1614DC7E-52B9-4F8E-BDF6-D0EDAB8C4BA2}" srcOrd="0" destOrd="0" presId="urn:microsoft.com/office/officeart/2005/8/layout/lProcess2"/>
    <dgm:cxn modelId="{D74DA7D1-4F0D-48F4-9E68-907895DF55D3}" type="presParOf" srcId="{FB9DD924-DD16-4C78-979B-F139550F6696}" destId="{C76D88DB-352E-4F3E-894F-69235683A71C}" srcOrd="5" destOrd="0" presId="urn:microsoft.com/office/officeart/2005/8/layout/lProcess2"/>
    <dgm:cxn modelId="{43916DEC-4C2C-4644-85FB-48D3804A5042}" type="presParOf" srcId="{FB9DD924-DD16-4C78-979B-F139550F6696}" destId="{98AA0186-5210-4465-BE4A-2600FA3DF5A6}" srcOrd="6" destOrd="0" presId="urn:microsoft.com/office/officeart/2005/8/layout/lProcess2"/>
    <dgm:cxn modelId="{9E8600DE-465E-499A-B544-B9FBA02D293A}" type="presParOf" srcId="{98AA0186-5210-4465-BE4A-2600FA3DF5A6}" destId="{D563889A-788C-4C52-8FEF-6294CE419482}" srcOrd="0" destOrd="0" presId="urn:microsoft.com/office/officeart/2005/8/layout/lProcess2"/>
    <dgm:cxn modelId="{9D0EB64F-4A83-4834-BBBB-0C409AE58D44}" type="presParOf" srcId="{98AA0186-5210-4465-BE4A-2600FA3DF5A6}" destId="{EAAE3163-1CA2-4890-B610-DE7A0AE4A52F}" srcOrd="1" destOrd="0" presId="urn:microsoft.com/office/officeart/2005/8/layout/lProcess2"/>
    <dgm:cxn modelId="{DFE9E499-1305-4DD7-A696-C64E44929CFB}" type="presParOf" srcId="{98AA0186-5210-4465-BE4A-2600FA3DF5A6}" destId="{0B4D1D7D-98F2-4A6C-A2DC-CD7DE037FBE2}" srcOrd="2" destOrd="0" presId="urn:microsoft.com/office/officeart/2005/8/layout/lProcess2"/>
    <dgm:cxn modelId="{07FB7141-8555-4A3A-99BD-E056758AE2CF}" type="presParOf" srcId="{0B4D1D7D-98F2-4A6C-A2DC-CD7DE037FBE2}" destId="{77B57F43-91B3-4F43-AA44-6E8C1E6B547A}" srcOrd="0" destOrd="0" presId="urn:microsoft.com/office/officeart/2005/8/layout/lProcess2"/>
    <dgm:cxn modelId="{28F5466E-BA12-4F8C-B301-F343A3E32921}" type="presParOf" srcId="{77B57F43-91B3-4F43-AA44-6E8C1E6B547A}" destId="{A53F6F6B-2D96-4023-B271-6132E3D9102C}" srcOrd="0" destOrd="0" presId="urn:microsoft.com/office/officeart/2005/8/layout/lProcess2"/>
    <dgm:cxn modelId="{3A2A09AD-1E2E-432A-AD4E-F34CC1CDB599}" type="presParOf" srcId="{77B57F43-91B3-4F43-AA44-6E8C1E6B547A}" destId="{C7E07AA2-8FFC-4538-A6B7-9129A212DD21}" srcOrd="1" destOrd="0" presId="urn:microsoft.com/office/officeart/2005/8/layout/lProcess2"/>
    <dgm:cxn modelId="{1AD6ED8A-7100-47B1-9B13-A7E18556F8D8}" type="presParOf" srcId="{77B57F43-91B3-4F43-AA44-6E8C1E6B547A}" destId="{3C3EA065-2208-47E0-88C4-62730C56E323}" srcOrd="2" destOrd="0" presId="urn:microsoft.com/office/officeart/2005/8/layout/lProcess2"/>
    <dgm:cxn modelId="{92D7BC8A-77C3-4CD6-8DBE-AD08218DDAA6}" type="presParOf" srcId="{FB9DD924-DD16-4C78-979B-F139550F6696}" destId="{5953DA15-7498-404F-847C-A1E78D8BE3C8}" srcOrd="7" destOrd="0" presId="urn:microsoft.com/office/officeart/2005/8/layout/lProcess2"/>
    <dgm:cxn modelId="{F8ABF1FB-2DED-433F-BA42-D28197D74944}" type="presParOf" srcId="{FB9DD924-DD16-4C78-979B-F139550F6696}" destId="{1E22969A-B1EF-4F8B-A253-E0E7A0EE04B7}" srcOrd="8" destOrd="0" presId="urn:microsoft.com/office/officeart/2005/8/layout/lProcess2"/>
    <dgm:cxn modelId="{C9BB9546-813F-4A4B-9D51-8C477A5D85A7}" type="presParOf" srcId="{1E22969A-B1EF-4F8B-A253-E0E7A0EE04B7}" destId="{20381E2B-8C18-4297-A6FD-8D02BF0F01DD}" srcOrd="0" destOrd="0" presId="urn:microsoft.com/office/officeart/2005/8/layout/lProcess2"/>
    <dgm:cxn modelId="{03E3241A-CD3C-4770-946C-EA1B43CED190}" type="presParOf" srcId="{1E22969A-B1EF-4F8B-A253-E0E7A0EE04B7}" destId="{9117CF5F-EBE6-4E4A-96C3-3044DBB99942}" srcOrd="1" destOrd="0" presId="urn:microsoft.com/office/officeart/2005/8/layout/lProcess2"/>
    <dgm:cxn modelId="{FFC919F4-857D-4123-AF2F-EC284B267BD9}" type="presParOf" srcId="{1E22969A-B1EF-4F8B-A253-E0E7A0EE04B7}" destId="{7F25AC14-385B-4398-93C9-2CD9E9E4494D}" srcOrd="2" destOrd="0" presId="urn:microsoft.com/office/officeart/2005/8/layout/lProcess2"/>
    <dgm:cxn modelId="{840D9442-CE65-4B72-97CC-39FA2D5B0202}" type="presParOf" srcId="{7F25AC14-385B-4398-93C9-2CD9E9E4494D}" destId="{15F2B744-BB7C-4C37-B5AD-2E20232C54E5}" srcOrd="0" destOrd="0" presId="urn:microsoft.com/office/officeart/2005/8/layout/lProcess2"/>
    <dgm:cxn modelId="{C4F1498B-5842-48BC-8AB2-D135FA0774A8}" type="presParOf" srcId="{15F2B744-BB7C-4C37-B5AD-2E20232C54E5}" destId="{D5ED0B6E-3A8E-420B-805C-86C792048148}" srcOrd="0" destOrd="0" presId="urn:microsoft.com/office/officeart/2005/8/layout/lProcess2"/>
    <dgm:cxn modelId="{5857501F-868F-4479-B25B-C021D5DA45AF}" type="presParOf" srcId="{15F2B744-BB7C-4C37-B5AD-2E20232C54E5}" destId="{F901E8B3-9873-4D6C-B227-96B5AD779699}" srcOrd="1" destOrd="0" presId="urn:microsoft.com/office/officeart/2005/8/layout/lProcess2"/>
    <dgm:cxn modelId="{C28078C8-3897-469C-B534-3ACF8CB784A7}" type="presParOf" srcId="{15F2B744-BB7C-4C37-B5AD-2E20232C54E5}" destId="{BE9331AE-E1F4-4212-9EB7-51A55A7401FB}" srcOrd="2" destOrd="0" presId="urn:microsoft.com/office/officeart/2005/8/layout/lProcess2"/>
    <dgm:cxn modelId="{5A95A4A5-6FF8-43E0-A7E9-CB2D4E8E68AC}" type="presParOf" srcId="{15F2B744-BB7C-4C37-B5AD-2E20232C54E5}" destId="{819E0A68-8DB6-4B3C-BE54-D9E6B1EE77FF}" srcOrd="3" destOrd="0" presId="urn:microsoft.com/office/officeart/2005/8/layout/lProcess2"/>
    <dgm:cxn modelId="{267A9D10-A138-4A3B-9856-3F189AEFE37E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E5083351-CFCF-4F00-91BD-F0BFC0A3BBB4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90AAD0-B6C1-4D18-9647-4621D6350D6D}" type="parTrans" cxnId="{58FB252C-3A60-4238-857A-690B369EB3E8}">
      <dgm:prSet/>
      <dgm:spPr/>
    </dgm:pt>
    <dgm:pt modelId="{2D029FCC-0157-4F53-97DC-38CFE480234B}" type="sibTrans" cxnId="{58FB252C-3A60-4238-857A-690B369EB3E8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3CBCE7-6A80-450B-A037-2934B7C0AE8F}" type="pres">
      <dgm:prSet presAssocID="{001DB791-C5D7-41E6-9501-298EB26C6931}" presName="aSpace2" presStyleCnt="0"/>
      <dgm:spPr/>
    </dgm:pt>
    <dgm:pt modelId="{7C615CD3-89B7-47A4-AAF7-A4879FA946C6}" type="pres">
      <dgm:prSet presAssocID="{E5083351-CFCF-4F00-91BD-F0BFC0A3BBB4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E67372-1746-4822-A85F-E4668BF8263D}" type="presOf" srcId="{9DDE6D79-CAAF-4023-B923-A8AEED97319F}" destId="{1614DC7E-52B9-4F8E-BDF6-D0EDAB8C4BA2}" srcOrd="0" destOrd="0" presId="urn:microsoft.com/office/officeart/2005/8/layout/lProcess2"/>
    <dgm:cxn modelId="{FA01F5DF-DC6D-444F-B3E6-CA0623296538}" type="presOf" srcId="{1A5F3AD5-E850-4C7F-9E3A-FCD77BC12034}" destId="{E7D37E91-FC75-4F14-9CE5-DEAAE2873C78}" srcOrd="1" destOrd="0" presId="urn:microsoft.com/office/officeart/2005/8/layout/lProcess2"/>
    <dgm:cxn modelId="{F3634646-A505-4B3D-A1D6-9FF9527A5BA5}" type="presOf" srcId="{E5083351-CFCF-4F00-91BD-F0BFC0A3BBB4}" destId="{7C615CD3-89B7-47A4-AAF7-A4879FA946C6}" srcOrd="0" destOrd="0" presId="urn:microsoft.com/office/officeart/2005/8/layout/lProcess2"/>
    <dgm:cxn modelId="{543BC104-4100-49A4-B748-3B10862DE5F2}" type="presOf" srcId="{D8AAB60F-619E-47F1-A3FA-5E7126F91C9C}" destId="{52E5B00A-8F17-4460-8EF9-5E6C28B9FD00}" srcOrd="0" destOrd="0" presId="urn:microsoft.com/office/officeart/2005/8/layout/lProcess2"/>
    <dgm:cxn modelId="{8882A08F-3D0E-4F1C-AC19-0A1ECB74AFDF}" type="presOf" srcId="{2523AEB0-4A7A-44D5-8BD8-8E7086798FE6}" destId="{EAAE3163-1CA2-4890-B610-DE7A0AE4A52F}" srcOrd="1" destOrd="0" presId="urn:microsoft.com/office/officeart/2005/8/layout/lProcess2"/>
    <dgm:cxn modelId="{9C46E860-20D3-43F0-A783-0CBB47C25B29}" type="presOf" srcId="{6A47EBE9-F535-485F-9D99-FCEAD12888CF}" destId="{D5ED0B6E-3A8E-420B-805C-86C792048148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A427E0B0-B074-4F12-ACC8-FA0FEA9D7B54}" type="presOf" srcId="{D8AAB60F-619E-47F1-A3FA-5E7126F91C9C}" destId="{0ACFB779-F712-4EBB-BFC5-EAFDC72D8EA3}" srcOrd="1" destOrd="0" presId="urn:microsoft.com/office/officeart/2005/8/layout/lProcess2"/>
    <dgm:cxn modelId="{8BB10CAC-0635-451D-8F91-66E8CE2FC9AE}" type="presOf" srcId="{3EECA48A-DB30-43A4-90B1-CABCD06FFEC3}" destId="{FA44FDD9-5FAC-47E6-87DB-FC26570A6718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850E4216-07AF-4335-9908-989190E8E0AB}" type="presOf" srcId="{2523AEB0-4A7A-44D5-8BD8-8E7086798FE6}" destId="{D563889A-788C-4C52-8FEF-6294CE419482}" srcOrd="0" destOrd="0" presId="urn:microsoft.com/office/officeart/2005/8/layout/lProcess2"/>
    <dgm:cxn modelId="{52B84137-80B3-4F04-9DFB-B7A2C7D561CC}" type="presOf" srcId="{94768634-4719-497D-A7B6-52A2B79756A2}" destId="{D719185D-B7E0-42CD-91F4-09DB9E93EFAA}" srcOrd="0" destOrd="0" presId="urn:microsoft.com/office/officeart/2005/8/layout/lProcess2"/>
    <dgm:cxn modelId="{DA2138EE-4ED6-44D0-8A02-F94691083224}" type="presOf" srcId="{DCE0D419-A8FE-4C23-9649-D57028600E54}" destId="{BE9331AE-E1F4-4212-9EB7-51A55A7401FB}" srcOrd="0" destOrd="0" presId="urn:microsoft.com/office/officeart/2005/8/layout/lProcess2"/>
    <dgm:cxn modelId="{D8C0B641-FC3F-4387-A156-BF1714B29D95}" type="presOf" srcId="{84028832-3C32-4DE7-A72C-0AC55E435323}" destId="{9117CF5F-EBE6-4E4A-96C3-3044DBB99942}" srcOrd="1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2B9A866D-F3A1-410F-B180-4735C8301E50}" type="presOf" srcId="{A9C29CAC-A01C-4347-A27C-1BF4A7434154}" destId="{6B1A73F0-5C1E-4610-9E0D-3D59DE284889}" srcOrd="0" destOrd="0" presId="urn:microsoft.com/office/officeart/2005/8/layout/lProcess2"/>
    <dgm:cxn modelId="{4ED445FC-F92B-483A-8AC3-BB3EBB61F939}" type="presOf" srcId="{4D327372-82F8-4E2B-8A61-AE5B663B25D6}" destId="{6E519396-027B-49BD-A962-72728F85B35B}" srcOrd="0" destOrd="0" presId="urn:microsoft.com/office/officeart/2005/8/layout/lProcess2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69DF88CF-71A6-49F3-8F2E-FAD5A2D6551F}" type="presOf" srcId="{C6AA43DD-5CFA-437F-8F0B-E73E11F3B5E8}" destId="{42CC4CAA-21CB-4A8E-A45C-992F6FE5EC5E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645D7CD7-72B4-46F0-A9F9-86A97D549DCD}" type="presOf" srcId="{D8DAAFD6-B853-4A1A-BCC7-9B2C354BF6D8}" destId="{FB9DD924-DD16-4C78-979B-F139550F6696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429A3150-F909-47D7-9686-9767B7126E97}" type="presOf" srcId="{5CFA5A50-D2EE-4062-8AD4-21C060EB713C}" destId="{6BDA407B-6F4F-49BE-8DEC-B8F36762F604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58FB252C-3A60-4238-857A-690B369EB3E8}" srcId="{2523AEB0-4A7A-44D5-8BD8-8E7086798FE6}" destId="{E5083351-CFCF-4F00-91BD-F0BFC0A3BBB4}" srcOrd="1" destOrd="0" parTransId="{C490AAD0-B6C1-4D18-9647-4621D6350D6D}" sibTransId="{2D029FCC-0157-4F53-97DC-38CFE480234B}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53E884D6-C68D-448B-90DB-D022577EFAD9}" type="presOf" srcId="{001DB791-C5D7-41E6-9501-298EB26C6931}" destId="{A53F6F6B-2D96-4023-B271-6132E3D9102C}" srcOrd="0" destOrd="0" presId="urn:microsoft.com/office/officeart/2005/8/layout/lProcess2"/>
    <dgm:cxn modelId="{876B9F33-3765-492D-87E9-8335F2C7425C}" type="presOf" srcId="{1A5F3AD5-E850-4C7F-9E3A-FCD77BC12034}" destId="{1B33D93B-CFA3-444F-AFA3-5D4881C78A23}" srcOrd="0" destOrd="0" presId="urn:microsoft.com/office/officeart/2005/8/layout/lProcess2"/>
    <dgm:cxn modelId="{004B5852-86B1-4073-BA2A-8516B3433077}" type="presOf" srcId="{84028832-3C32-4DE7-A72C-0AC55E435323}" destId="{20381E2B-8C18-4297-A6FD-8D02BF0F01DD}" srcOrd="0" destOrd="0" presId="urn:microsoft.com/office/officeart/2005/8/layout/lProcess2"/>
    <dgm:cxn modelId="{02572D48-819A-4B72-A151-703F3641E069}" type="presOf" srcId="{5CFA5A50-D2EE-4062-8AD4-21C060EB713C}" destId="{00158827-7793-439D-89F1-A71F5CECEFA2}" srcOrd="0" destOrd="0" presId="urn:microsoft.com/office/officeart/2005/8/layout/lProcess2"/>
    <dgm:cxn modelId="{2164D5DB-93F2-4546-84A8-6DA1FE39475D}" type="presParOf" srcId="{FB9DD924-DD16-4C78-979B-F139550F6696}" destId="{0CC0E7D0-E88A-48EB-8C98-32D2DC22BDBC}" srcOrd="0" destOrd="0" presId="urn:microsoft.com/office/officeart/2005/8/layout/lProcess2"/>
    <dgm:cxn modelId="{42560685-4881-4AFE-8821-3DA4D3821F30}" type="presParOf" srcId="{0CC0E7D0-E88A-48EB-8C98-32D2DC22BDBC}" destId="{52E5B00A-8F17-4460-8EF9-5E6C28B9FD00}" srcOrd="0" destOrd="0" presId="urn:microsoft.com/office/officeart/2005/8/layout/lProcess2"/>
    <dgm:cxn modelId="{BE75CFE5-C6A7-4CD1-96D6-757D6D1B03F1}" type="presParOf" srcId="{0CC0E7D0-E88A-48EB-8C98-32D2DC22BDBC}" destId="{0ACFB779-F712-4EBB-BFC5-EAFDC72D8EA3}" srcOrd="1" destOrd="0" presId="urn:microsoft.com/office/officeart/2005/8/layout/lProcess2"/>
    <dgm:cxn modelId="{CC4BA7B6-2874-4052-8E8E-9CCBE3151B9C}" type="presParOf" srcId="{0CC0E7D0-E88A-48EB-8C98-32D2DC22BDBC}" destId="{BD57DFC7-56F7-44F4-B473-2801FC930B5E}" srcOrd="2" destOrd="0" presId="urn:microsoft.com/office/officeart/2005/8/layout/lProcess2"/>
    <dgm:cxn modelId="{7D6F1489-503A-4D4F-BC25-C697B64FC6B2}" type="presParOf" srcId="{BD57DFC7-56F7-44F4-B473-2801FC930B5E}" destId="{60FE3BA7-F152-479C-BADA-E846C85E4CBA}" srcOrd="0" destOrd="0" presId="urn:microsoft.com/office/officeart/2005/8/layout/lProcess2"/>
    <dgm:cxn modelId="{06D0FB30-D179-42D9-A25B-2B6B87B80349}" type="presParOf" srcId="{60FE3BA7-F152-479C-BADA-E846C85E4CBA}" destId="{6B1A73F0-5C1E-4610-9E0D-3D59DE284889}" srcOrd="0" destOrd="0" presId="urn:microsoft.com/office/officeart/2005/8/layout/lProcess2"/>
    <dgm:cxn modelId="{8CA24282-C186-48FE-AFED-870315D0B1E4}" type="presParOf" srcId="{FB9DD924-DD16-4C78-979B-F139550F6696}" destId="{FC6C04C4-3E07-431D-8C0F-DADBAA2150BE}" srcOrd="1" destOrd="0" presId="urn:microsoft.com/office/officeart/2005/8/layout/lProcess2"/>
    <dgm:cxn modelId="{6DBE637A-D0A9-45CC-84AC-E0520E82379F}" type="presParOf" srcId="{FB9DD924-DD16-4C78-979B-F139550F6696}" destId="{0BDAD732-B21E-4BA4-A884-A140F1A5288E}" srcOrd="2" destOrd="0" presId="urn:microsoft.com/office/officeart/2005/8/layout/lProcess2"/>
    <dgm:cxn modelId="{E73672E5-A6B9-40F8-AF71-1A6419D33861}" type="presParOf" srcId="{0BDAD732-B21E-4BA4-A884-A140F1A5288E}" destId="{1B33D93B-CFA3-444F-AFA3-5D4881C78A23}" srcOrd="0" destOrd="0" presId="urn:microsoft.com/office/officeart/2005/8/layout/lProcess2"/>
    <dgm:cxn modelId="{A14938B8-1F26-4916-9C3F-7F3C6E2DF915}" type="presParOf" srcId="{0BDAD732-B21E-4BA4-A884-A140F1A5288E}" destId="{E7D37E91-FC75-4F14-9CE5-DEAAE2873C78}" srcOrd="1" destOrd="0" presId="urn:microsoft.com/office/officeart/2005/8/layout/lProcess2"/>
    <dgm:cxn modelId="{A6653669-ACC8-4C16-9E86-BDD994EEC822}" type="presParOf" srcId="{0BDAD732-B21E-4BA4-A884-A140F1A5288E}" destId="{EB7EB67C-9C99-47B7-80E5-48E112CB00EB}" srcOrd="2" destOrd="0" presId="urn:microsoft.com/office/officeart/2005/8/layout/lProcess2"/>
    <dgm:cxn modelId="{5148CC01-F8A3-4C08-85E6-F0B3E2124118}" type="presParOf" srcId="{EB7EB67C-9C99-47B7-80E5-48E112CB00EB}" destId="{6F74D9C2-FD1C-4801-BDB6-2D30C9DC0515}" srcOrd="0" destOrd="0" presId="urn:microsoft.com/office/officeart/2005/8/layout/lProcess2"/>
    <dgm:cxn modelId="{B7042ADB-D726-4CA6-846F-2CF8AF4AE874}" type="presParOf" srcId="{6F74D9C2-FD1C-4801-BDB6-2D30C9DC0515}" destId="{FA44FDD9-5FAC-47E6-87DB-FC26570A6718}" srcOrd="0" destOrd="0" presId="urn:microsoft.com/office/officeart/2005/8/layout/lProcess2"/>
    <dgm:cxn modelId="{019B938D-F667-4A80-94BE-7EAA5729126A}" type="presParOf" srcId="{6F74D9C2-FD1C-4801-BDB6-2D30C9DC0515}" destId="{0106744C-83D1-47A5-9265-160E7E07CFEB}" srcOrd="1" destOrd="0" presId="urn:microsoft.com/office/officeart/2005/8/layout/lProcess2"/>
    <dgm:cxn modelId="{90F06089-45AC-4DE4-BD20-8EDC875AF439}" type="presParOf" srcId="{6F74D9C2-FD1C-4801-BDB6-2D30C9DC0515}" destId="{D719185D-B7E0-42CD-91F4-09DB9E93EFAA}" srcOrd="2" destOrd="0" presId="urn:microsoft.com/office/officeart/2005/8/layout/lProcess2"/>
    <dgm:cxn modelId="{A9D82EFD-5BF9-498B-82D3-29F90FC8787A}" type="presParOf" srcId="{6F74D9C2-FD1C-4801-BDB6-2D30C9DC0515}" destId="{BFA972CC-64A8-4FC8-97F6-A88230ED160C}" srcOrd="3" destOrd="0" presId="urn:microsoft.com/office/officeart/2005/8/layout/lProcess2"/>
    <dgm:cxn modelId="{4D0E5B95-413F-49CC-957B-F92AD0523F9A}" type="presParOf" srcId="{6F74D9C2-FD1C-4801-BDB6-2D30C9DC0515}" destId="{6E519396-027B-49BD-A962-72728F85B35B}" srcOrd="4" destOrd="0" presId="urn:microsoft.com/office/officeart/2005/8/layout/lProcess2"/>
    <dgm:cxn modelId="{509BB235-CDAB-4952-BA3F-4991AA27696B}" type="presParOf" srcId="{FB9DD924-DD16-4C78-979B-F139550F6696}" destId="{F48AC25E-094C-4D81-9829-4C62A1B4CDF5}" srcOrd="3" destOrd="0" presId="urn:microsoft.com/office/officeart/2005/8/layout/lProcess2"/>
    <dgm:cxn modelId="{DDCF875B-35F3-4E13-91F3-C404F85B2848}" type="presParOf" srcId="{FB9DD924-DD16-4C78-979B-F139550F6696}" destId="{AA9CC43B-DB1F-4A4F-817F-09E9B3C4CA00}" srcOrd="4" destOrd="0" presId="urn:microsoft.com/office/officeart/2005/8/layout/lProcess2"/>
    <dgm:cxn modelId="{DFF6C9DF-0234-436B-805F-7A043A77E645}" type="presParOf" srcId="{AA9CC43B-DB1F-4A4F-817F-09E9B3C4CA00}" destId="{00158827-7793-439D-89F1-A71F5CECEFA2}" srcOrd="0" destOrd="0" presId="urn:microsoft.com/office/officeart/2005/8/layout/lProcess2"/>
    <dgm:cxn modelId="{31A08EE6-80BE-4604-B18D-592D5D1DA77C}" type="presParOf" srcId="{AA9CC43B-DB1F-4A4F-817F-09E9B3C4CA00}" destId="{6BDA407B-6F4F-49BE-8DEC-B8F36762F604}" srcOrd="1" destOrd="0" presId="urn:microsoft.com/office/officeart/2005/8/layout/lProcess2"/>
    <dgm:cxn modelId="{B5FA9E1B-C2A7-45AA-89F1-563EA6DAE0AC}" type="presParOf" srcId="{AA9CC43B-DB1F-4A4F-817F-09E9B3C4CA00}" destId="{B8FE7A3B-F650-4C71-B1C0-9417574906E0}" srcOrd="2" destOrd="0" presId="urn:microsoft.com/office/officeart/2005/8/layout/lProcess2"/>
    <dgm:cxn modelId="{2FFA16E0-31E8-4982-9B8D-11FBA5A84B20}" type="presParOf" srcId="{B8FE7A3B-F650-4C71-B1C0-9417574906E0}" destId="{6C34D448-93C8-40E5-A7E8-1A13A4B311FD}" srcOrd="0" destOrd="0" presId="urn:microsoft.com/office/officeart/2005/8/layout/lProcess2"/>
    <dgm:cxn modelId="{8EF37C6D-50CE-4662-B207-F394C431CFBC}" type="presParOf" srcId="{6C34D448-93C8-40E5-A7E8-1A13A4B311FD}" destId="{1614DC7E-52B9-4F8E-BDF6-D0EDAB8C4BA2}" srcOrd="0" destOrd="0" presId="urn:microsoft.com/office/officeart/2005/8/layout/lProcess2"/>
    <dgm:cxn modelId="{45258C98-3DC1-481C-B3C9-47742574E6E6}" type="presParOf" srcId="{FB9DD924-DD16-4C78-979B-F139550F6696}" destId="{C76D88DB-352E-4F3E-894F-69235683A71C}" srcOrd="5" destOrd="0" presId="urn:microsoft.com/office/officeart/2005/8/layout/lProcess2"/>
    <dgm:cxn modelId="{56FB9417-D296-4F94-B3DE-1C78A439D684}" type="presParOf" srcId="{FB9DD924-DD16-4C78-979B-F139550F6696}" destId="{98AA0186-5210-4465-BE4A-2600FA3DF5A6}" srcOrd="6" destOrd="0" presId="urn:microsoft.com/office/officeart/2005/8/layout/lProcess2"/>
    <dgm:cxn modelId="{DE5ACD9F-28E4-47E9-8DF2-6077C2DC04FE}" type="presParOf" srcId="{98AA0186-5210-4465-BE4A-2600FA3DF5A6}" destId="{D563889A-788C-4C52-8FEF-6294CE419482}" srcOrd="0" destOrd="0" presId="urn:microsoft.com/office/officeart/2005/8/layout/lProcess2"/>
    <dgm:cxn modelId="{AEAACF35-1DF3-4257-81D4-972AF3FDDEE4}" type="presParOf" srcId="{98AA0186-5210-4465-BE4A-2600FA3DF5A6}" destId="{EAAE3163-1CA2-4890-B610-DE7A0AE4A52F}" srcOrd="1" destOrd="0" presId="urn:microsoft.com/office/officeart/2005/8/layout/lProcess2"/>
    <dgm:cxn modelId="{6B06151E-8FCC-4A9E-AA51-4408AB1F7CFE}" type="presParOf" srcId="{98AA0186-5210-4465-BE4A-2600FA3DF5A6}" destId="{0B4D1D7D-98F2-4A6C-A2DC-CD7DE037FBE2}" srcOrd="2" destOrd="0" presId="urn:microsoft.com/office/officeart/2005/8/layout/lProcess2"/>
    <dgm:cxn modelId="{CB3E731A-D0A8-4157-A4C8-F971838A5ABD}" type="presParOf" srcId="{0B4D1D7D-98F2-4A6C-A2DC-CD7DE037FBE2}" destId="{77B57F43-91B3-4F43-AA44-6E8C1E6B547A}" srcOrd="0" destOrd="0" presId="urn:microsoft.com/office/officeart/2005/8/layout/lProcess2"/>
    <dgm:cxn modelId="{9B44DBE9-24EB-4390-97C8-A3220A616313}" type="presParOf" srcId="{77B57F43-91B3-4F43-AA44-6E8C1E6B547A}" destId="{A53F6F6B-2D96-4023-B271-6132E3D9102C}" srcOrd="0" destOrd="0" presId="urn:microsoft.com/office/officeart/2005/8/layout/lProcess2"/>
    <dgm:cxn modelId="{7F93F480-915B-41FD-9FB0-0CE580350783}" type="presParOf" srcId="{77B57F43-91B3-4F43-AA44-6E8C1E6B547A}" destId="{C63CBCE7-6A80-450B-A037-2934B7C0AE8F}" srcOrd="1" destOrd="0" presId="urn:microsoft.com/office/officeart/2005/8/layout/lProcess2"/>
    <dgm:cxn modelId="{CDDE7E28-9B29-467D-94C8-9FE5F77D6F0E}" type="presParOf" srcId="{77B57F43-91B3-4F43-AA44-6E8C1E6B547A}" destId="{7C615CD3-89B7-47A4-AAF7-A4879FA946C6}" srcOrd="2" destOrd="0" presId="urn:microsoft.com/office/officeart/2005/8/layout/lProcess2"/>
    <dgm:cxn modelId="{B547E225-3E44-40D3-9EE8-3EDA38EBCA44}" type="presParOf" srcId="{FB9DD924-DD16-4C78-979B-F139550F6696}" destId="{5953DA15-7498-404F-847C-A1E78D8BE3C8}" srcOrd="7" destOrd="0" presId="urn:microsoft.com/office/officeart/2005/8/layout/lProcess2"/>
    <dgm:cxn modelId="{FB2B182F-338B-428F-9038-3A51EDB932C6}" type="presParOf" srcId="{FB9DD924-DD16-4C78-979B-F139550F6696}" destId="{1E22969A-B1EF-4F8B-A253-E0E7A0EE04B7}" srcOrd="8" destOrd="0" presId="urn:microsoft.com/office/officeart/2005/8/layout/lProcess2"/>
    <dgm:cxn modelId="{985581A3-A526-4818-9DED-C3A907A49354}" type="presParOf" srcId="{1E22969A-B1EF-4F8B-A253-E0E7A0EE04B7}" destId="{20381E2B-8C18-4297-A6FD-8D02BF0F01DD}" srcOrd="0" destOrd="0" presId="urn:microsoft.com/office/officeart/2005/8/layout/lProcess2"/>
    <dgm:cxn modelId="{F41E4170-7761-4978-88D8-8C60868D36FE}" type="presParOf" srcId="{1E22969A-B1EF-4F8B-A253-E0E7A0EE04B7}" destId="{9117CF5F-EBE6-4E4A-96C3-3044DBB99942}" srcOrd="1" destOrd="0" presId="urn:microsoft.com/office/officeart/2005/8/layout/lProcess2"/>
    <dgm:cxn modelId="{2AD63E84-8CA1-4762-9B6F-40FC7EB07052}" type="presParOf" srcId="{1E22969A-B1EF-4F8B-A253-E0E7A0EE04B7}" destId="{7F25AC14-385B-4398-93C9-2CD9E9E4494D}" srcOrd="2" destOrd="0" presId="urn:microsoft.com/office/officeart/2005/8/layout/lProcess2"/>
    <dgm:cxn modelId="{4B9DDAB5-0CD0-49AA-B746-CCCAAFDC8807}" type="presParOf" srcId="{7F25AC14-385B-4398-93C9-2CD9E9E4494D}" destId="{15F2B744-BB7C-4C37-B5AD-2E20232C54E5}" srcOrd="0" destOrd="0" presId="urn:microsoft.com/office/officeart/2005/8/layout/lProcess2"/>
    <dgm:cxn modelId="{DBB20291-5032-4495-AAB0-5811BF605C9C}" type="presParOf" srcId="{15F2B744-BB7C-4C37-B5AD-2E20232C54E5}" destId="{D5ED0B6E-3A8E-420B-805C-86C792048148}" srcOrd="0" destOrd="0" presId="urn:microsoft.com/office/officeart/2005/8/layout/lProcess2"/>
    <dgm:cxn modelId="{F5F918BA-0BBB-41FD-A8C3-04C773EEEC7E}" type="presParOf" srcId="{15F2B744-BB7C-4C37-B5AD-2E20232C54E5}" destId="{F901E8B3-9873-4D6C-B227-96B5AD779699}" srcOrd="1" destOrd="0" presId="urn:microsoft.com/office/officeart/2005/8/layout/lProcess2"/>
    <dgm:cxn modelId="{43460A0F-8254-40AF-92A1-2C8E7B53E6EF}" type="presParOf" srcId="{15F2B744-BB7C-4C37-B5AD-2E20232C54E5}" destId="{BE9331AE-E1F4-4212-9EB7-51A55A7401FB}" srcOrd="2" destOrd="0" presId="urn:microsoft.com/office/officeart/2005/8/layout/lProcess2"/>
    <dgm:cxn modelId="{4DB75AC4-EA04-447B-BF8C-D92828C4D011}" type="presParOf" srcId="{15F2B744-BB7C-4C37-B5AD-2E20232C54E5}" destId="{819E0A68-8DB6-4B3C-BE54-D9E6B1EE77FF}" srcOrd="3" destOrd="0" presId="urn:microsoft.com/office/officeart/2005/8/layout/lProcess2"/>
    <dgm:cxn modelId="{C869952D-A9D8-42F4-9D77-F78C92AFDC29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0146DB9A-143B-4FB5-B18C-55E017C13B12}" type="sib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7F7CEC73-EB91-4938-A9FB-5BBB16B0FDBE}" type="sib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9494346E-5129-4F0D-805E-5BF22F6903E0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91904A-6F87-416E-B4E1-E75CBE0593CC}" type="parTrans" cxnId="{02FB0663-C196-464F-AF6F-2E908ED41143}">
      <dgm:prSet/>
      <dgm:spPr/>
      <dgm:t>
        <a:bodyPr/>
        <a:lstStyle/>
        <a:p>
          <a:endParaRPr lang="zh-CN" altLang="en-US"/>
        </a:p>
      </dgm:t>
    </dgm:pt>
    <dgm:pt modelId="{2D3E3C1C-694F-41D3-AA74-FF98AEC9426D}" type="sibTrans" cxnId="{02FB0663-C196-464F-AF6F-2E908ED41143}">
      <dgm:prSet/>
      <dgm:spPr/>
      <dgm:t>
        <a:bodyPr/>
        <a:lstStyle/>
        <a:p>
          <a:endParaRPr lang="zh-CN" altLang="en-US"/>
        </a:p>
      </dgm:t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64D807-8594-4C5A-AF18-DACF1634E48C}" type="pres">
      <dgm:prSet presAssocID="{001DB791-C5D7-41E6-9501-298EB26C6931}" presName="aSpace2" presStyleCnt="0"/>
      <dgm:spPr/>
    </dgm:pt>
    <dgm:pt modelId="{1CEFB2DE-80D0-4A53-B7A2-DE240B1504AE}" type="pres">
      <dgm:prSet presAssocID="{9494346E-5129-4F0D-805E-5BF22F6903E0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FA6D5C-4E49-4E9C-AA8E-C19F438EE9C1}" type="presOf" srcId="{6A47EBE9-F535-485F-9D99-FCEAD12888CF}" destId="{D5ED0B6E-3A8E-420B-805C-86C792048148}" srcOrd="0" destOrd="0" presId="urn:microsoft.com/office/officeart/2005/8/layout/lProcess2"/>
    <dgm:cxn modelId="{E406D768-D1DC-4AB4-A1EE-52BD84189B4B}" type="presOf" srcId="{A9C29CAC-A01C-4347-A27C-1BF4A7434154}" destId="{6B1A73F0-5C1E-4610-9E0D-3D59DE284889}" srcOrd="0" destOrd="0" presId="urn:microsoft.com/office/officeart/2005/8/layout/lProcess2"/>
    <dgm:cxn modelId="{ADD1C792-C68A-4AED-9D36-529EEF02BDC7}" type="presOf" srcId="{9494346E-5129-4F0D-805E-5BF22F6903E0}" destId="{1CEFB2DE-80D0-4A53-B7A2-DE240B1504AE}" srcOrd="0" destOrd="0" presId="urn:microsoft.com/office/officeart/2005/8/layout/lProcess2"/>
    <dgm:cxn modelId="{213B1E5F-FD15-4D92-8B43-0BAA041F8BAB}" type="presOf" srcId="{001DB791-C5D7-41E6-9501-298EB26C6931}" destId="{A53F6F6B-2D96-4023-B271-6132E3D9102C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64C3635A-0F3A-4E01-AE75-E8CAA0CE984E}" type="presOf" srcId="{5CFA5A50-D2EE-4062-8AD4-21C060EB713C}" destId="{6BDA407B-6F4F-49BE-8DEC-B8F36762F604}" srcOrd="1" destOrd="0" presId="urn:microsoft.com/office/officeart/2005/8/layout/lProcess2"/>
    <dgm:cxn modelId="{02FB0663-C196-464F-AF6F-2E908ED41143}" srcId="{2523AEB0-4A7A-44D5-8BD8-8E7086798FE6}" destId="{9494346E-5129-4F0D-805E-5BF22F6903E0}" srcOrd="1" destOrd="0" parTransId="{7A91904A-6F87-416E-B4E1-E75CBE0593CC}" sibTransId="{2D3E3C1C-694F-41D3-AA74-FF98AEC9426D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5E527B88-EA2A-4C93-98B7-A50C1EE6EFBA}" type="presOf" srcId="{94768634-4719-497D-A7B6-52A2B79756A2}" destId="{D719185D-B7E0-42CD-91F4-09DB9E93EFAA}" srcOrd="0" destOrd="0" presId="urn:microsoft.com/office/officeart/2005/8/layout/lProcess2"/>
    <dgm:cxn modelId="{4656C346-98B1-4A1B-BFEC-4BE344A4228D}" type="presOf" srcId="{2523AEB0-4A7A-44D5-8BD8-8E7086798FE6}" destId="{EAAE3163-1CA2-4890-B610-DE7A0AE4A52F}" srcOrd="1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8633DAD5-F4FB-442C-AF95-6EF3AB149116}" type="presOf" srcId="{5CFA5A50-D2EE-4062-8AD4-21C060EB713C}" destId="{00158827-7793-439D-89F1-A71F5CECEFA2}" srcOrd="0" destOrd="0" presId="urn:microsoft.com/office/officeart/2005/8/layout/lProcess2"/>
    <dgm:cxn modelId="{4B8A81A5-2329-449A-8540-636841B74293}" type="presOf" srcId="{84028832-3C32-4DE7-A72C-0AC55E435323}" destId="{20381E2B-8C18-4297-A6FD-8D02BF0F01DD}" srcOrd="0" destOrd="0" presId="urn:microsoft.com/office/officeart/2005/8/layout/lProcess2"/>
    <dgm:cxn modelId="{87512169-F49E-4770-B73F-7FF1785C863D}" type="presOf" srcId="{D8AAB60F-619E-47F1-A3FA-5E7126F91C9C}" destId="{52E5B00A-8F17-4460-8EF9-5E6C28B9FD00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38F5C6BD-83B0-4BF2-B730-04F6ED37C849}" type="presOf" srcId="{C6AA43DD-5CFA-437F-8F0B-E73E11F3B5E8}" destId="{42CC4CAA-21CB-4A8E-A45C-992F6FE5EC5E}" srcOrd="0" destOrd="0" presId="urn:microsoft.com/office/officeart/2005/8/layout/lProcess2"/>
    <dgm:cxn modelId="{9E644731-F066-4811-B670-1A5882633E59}" type="presOf" srcId="{1A5F3AD5-E850-4C7F-9E3A-FCD77BC12034}" destId="{E7D37E91-FC75-4F14-9CE5-DEAAE2873C78}" srcOrd="1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82812E63-8D49-432C-87CC-36E251521489}" type="presOf" srcId="{DCE0D419-A8FE-4C23-9649-D57028600E54}" destId="{BE9331AE-E1F4-4212-9EB7-51A55A7401FB}" srcOrd="0" destOrd="0" presId="urn:microsoft.com/office/officeart/2005/8/layout/lProcess2"/>
    <dgm:cxn modelId="{CA44026B-F747-46BC-A714-4C8F37DE47D7}" type="presOf" srcId="{4D327372-82F8-4E2B-8A61-AE5B663B25D6}" destId="{6E519396-027B-49BD-A962-72728F85B35B}" srcOrd="0" destOrd="0" presId="urn:microsoft.com/office/officeart/2005/8/layout/lProcess2"/>
    <dgm:cxn modelId="{EA58B3A3-5C1C-4F22-9135-4A1506353332}" type="presOf" srcId="{D8AAB60F-619E-47F1-A3FA-5E7126F91C9C}" destId="{0ACFB779-F712-4EBB-BFC5-EAFDC72D8EA3}" srcOrd="1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7144F4BD-CB29-40E7-BD4C-FD9D6C59852B}" type="presOf" srcId="{1A5F3AD5-E850-4C7F-9E3A-FCD77BC12034}" destId="{1B33D93B-CFA3-444F-AFA3-5D4881C78A23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35DAC583-4730-4D7E-90C1-F430AF67C6F5}" type="presOf" srcId="{84028832-3C32-4DE7-A72C-0AC55E435323}" destId="{9117CF5F-EBE6-4E4A-96C3-3044DBB99942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35C64E36-CCC7-430C-8FA3-565CE39F065D}" type="presOf" srcId="{2523AEB0-4A7A-44D5-8BD8-8E7086798FE6}" destId="{D563889A-788C-4C52-8FEF-6294CE419482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9851DA16-9676-4589-B539-92CCCF5A01C4}" type="presOf" srcId="{9DDE6D79-CAAF-4023-B923-A8AEED97319F}" destId="{1614DC7E-52B9-4F8E-BDF6-D0EDAB8C4BA2}" srcOrd="0" destOrd="0" presId="urn:microsoft.com/office/officeart/2005/8/layout/lProcess2"/>
    <dgm:cxn modelId="{AC5DC690-87E9-4B2A-A1D4-2F7AD0119555}" type="presOf" srcId="{D8DAAFD6-B853-4A1A-BCC7-9B2C354BF6D8}" destId="{FB9DD924-DD16-4C78-979B-F139550F6696}" srcOrd="0" destOrd="0" presId="urn:microsoft.com/office/officeart/2005/8/layout/lProcess2"/>
    <dgm:cxn modelId="{75DE6D03-DDDD-4651-82B4-7B5B9CD88EFE}" type="presOf" srcId="{3EECA48A-DB30-43A4-90B1-CABCD06FFEC3}" destId="{FA44FDD9-5FAC-47E6-87DB-FC26570A6718}" srcOrd="0" destOrd="0" presId="urn:microsoft.com/office/officeart/2005/8/layout/lProcess2"/>
    <dgm:cxn modelId="{DB78301B-63DA-44E1-B1B8-FDE8C8726123}" type="presParOf" srcId="{FB9DD924-DD16-4C78-979B-F139550F6696}" destId="{0CC0E7D0-E88A-48EB-8C98-32D2DC22BDBC}" srcOrd="0" destOrd="0" presId="urn:microsoft.com/office/officeart/2005/8/layout/lProcess2"/>
    <dgm:cxn modelId="{40E3534C-198F-4224-99AC-D8AFEADEF37E}" type="presParOf" srcId="{0CC0E7D0-E88A-48EB-8C98-32D2DC22BDBC}" destId="{52E5B00A-8F17-4460-8EF9-5E6C28B9FD00}" srcOrd="0" destOrd="0" presId="urn:microsoft.com/office/officeart/2005/8/layout/lProcess2"/>
    <dgm:cxn modelId="{9CD0B5CA-1855-41DE-81D7-4F15620F5710}" type="presParOf" srcId="{0CC0E7D0-E88A-48EB-8C98-32D2DC22BDBC}" destId="{0ACFB779-F712-4EBB-BFC5-EAFDC72D8EA3}" srcOrd="1" destOrd="0" presId="urn:microsoft.com/office/officeart/2005/8/layout/lProcess2"/>
    <dgm:cxn modelId="{45E34AEC-ECF0-4368-98CF-EC6E483B0696}" type="presParOf" srcId="{0CC0E7D0-E88A-48EB-8C98-32D2DC22BDBC}" destId="{BD57DFC7-56F7-44F4-B473-2801FC930B5E}" srcOrd="2" destOrd="0" presId="urn:microsoft.com/office/officeart/2005/8/layout/lProcess2"/>
    <dgm:cxn modelId="{19951856-E703-4C32-A506-ACE274B06D30}" type="presParOf" srcId="{BD57DFC7-56F7-44F4-B473-2801FC930B5E}" destId="{60FE3BA7-F152-479C-BADA-E846C85E4CBA}" srcOrd="0" destOrd="0" presId="urn:microsoft.com/office/officeart/2005/8/layout/lProcess2"/>
    <dgm:cxn modelId="{B5DFA507-45E8-4FF3-ABA6-A877685C2D0A}" type="presParOf" srcId="{60FE3BA7-F152-479C-BADA-E846C85E4CBA}" destId="{6B1A73F0-5C1E-4610-9E0D-3D59DE284889}" srcOrd="0" destOrd="0" presId="urn:microsoft.com/office/officeart/2005/8/layout/lProcess2"/>
    <dgm:cxn modelId="{DF9F3A52-F459-4DD0-8462-F69128BB6522}" type="presParOf" srcId="{FB9DD924-DD16-4C78-979B-F139550F6696}" destId="{FC6C04C4-3E07-431D-8C0F-DADBAA2150BE}" srcOrd="1" destOrd="0" presId="urn:microsoft.com/office/officeart/2005/8/layout/lProcess2"/>
    <dgm:cxn modelId="{D1A28BDD-E629-499E-9CE1-EE97412877FF}" type="presParOf" srcId="{FB9DD924-DD16-4C78-979B-F139550F6696}" destId="{0BDAD732-B21E-4BA4-A884-A140F1A5288E}" srcOrd="2" destOrd="0" presId="urn:microsoft.com/office/officeart/2005/8/layout/lProcess2"/>
    <dgm:cxn modelId="{8C90921B-EE83-4F63-936F-B3F3F7533DD5}" type="presParOf" srcId="{0BDAD732-B21E-4BA4-A884-A140F1A5288E}" destId="{1B33D93B-CFA3-444F-AFA3-5D4881C78A23}" srcOrd="0" destOrd="0" presId="urn:microsoft.com/office/officeart/2005/8/layout/lProcess2"/>
    <dgm:cxn modelId="{3949C054-F3BB-4B30-ADE0-55A476A0A78D}" type="presParOf" srcId="{0BDAD732-B21E-4BA4-A884-A140F1A5288E}" destId="{E7D37E91-FC75-4F14-9CE5-DEAAE2873C78}" srcOrd="1" destOrd="0" presId="urn:microsoft.com/office/officeart/2005/8/layout/lProcess2"/>
    <dgm:cxn modelId="{550E5E05-3413-4177-BFD3-157B935E15D7}" type="presParOf" srcId="{0BDAD732-B21E-4BA4-A884-A140F1A5288E}" destId="{EB7EB67C-9C99-47B7-80E5-48E112CB00EB}" srcOrd="2" destOrd="0" presId="urn:microsoft.com/office/officeart/2005/8/layout/lProcess2"/>
    <dgm:cxn modelId="{67D2D739-476A-4C07-98B1-37285FF1E2B1}" type="presParOf" srcId="{EB7EB67C-9C99-47B7-80E5-48E112CB00EB}" destId="{6F74D9C2-FD1C-4801-BDB6-2D30C9DC0515}" srcOrd="0" destOrd="0" presId="urn:microsoft.com/office/officeart/2005/8/layout/lProcess2"/>
    <dgm:cxn modelId="{EC55ED4F-F26A-4E96-9F08-3FE947668502}" type="presParOf" srcId="{6F74D9C2-FD1C-4801-BDB6-2D30C9DC0515}" destId="{FA44FDD9-5FAC-47E6-87DB-FC26570A6718}" srcOrd="0" destOrd="0" presId="urn:microsoft.com/office/officeart/2005/8/layout/lProcess2"/>
    <dgm:cxn modelId="{064D718A-14EE-4199-B462-3D333C87F70F}" type="presParOf" srcId="{6F74D9C2-FD1C-4801-BDB6-2D30C9DC0515}" destId="{0106744C-83D1-47A5-9265-160E7E07CFEB}" srcOrd="1" destOrd="0" presId="urn:microsoft.com/office/officeart/2005/8/layout/lProcess2"/>
    <dgm:cxn modelId="{D328F04E-8FD3-47DC-A624-0ADA70CA41E5}" type="presParOf" srcId="{6F74D9C2-FD1C-4801-BDB6-2D30C9DC0515}" destId="{D719185D-B7E0-42CD-91F4-09DB9E93EFAA}" srcOrd="2" destOrd="0" presId="urn:microsoft.com/office/officeart/2005/8/layout/lProcess2"/>
    <dgm:cxn modelId="{16AAA202-3B12-4DC8-822F-A51A7659EB4A}" type="presParOf" srcId="{6F74D9C2-FD1C-4801-BDB6-2D30C9DC0515}" destId="{BFA972CC-64A8-4FC8-97F6-A88230ED160C}" srcOrd="3" destOrd="0" presId="urn:microsoft.com/office/officeart/2005/8/layout/lProcess2"/>
    <dgm:cxn modelId="{7E72F556-B571-4437-A6AA-DE3CB7D1473D}" type="presParOf" srcId="{6F74D9C2-FD1C-4801-BDB6-2D30C9DC0515}" destId="{6E519396-027B-49BD-A962-72728F85B35B}" srcOrd="4" destOrd="0" presId="urn:microsoft.com/office/officeart/2005/8/layout/lProcess2"/>
    <dgm:cxn modelId="{680072BF-DFDE-459C-B947-022F798095AB}" type="presParOf" srcId="{FB9DD924-DD16-4C78-979B-F139550F6696}" destId="{F48AC25E-094C-4D81-9829-4C62A1B4CDF5}" srcOrd="3" destOrd="0" presId="urn:microsoft.com/office/officeart/2005/8/layout/lProcess2"/>
    <dgm:cxn modelId="{6A6DDE95-E533-4D00-B47B-2F2748A84030}" type="presParOf" srcId="{FB9DD924-DD16-4C78-979B-F139550F6696}" destId="{AA9CC43B-DB1F-4A4F-817F-09E9B3C4CA00}" srcOrd="4" destOrd="0" presId="urn:microsoft.com/office/officeart/2005/8/layout/lProcess2"/>
    <dgm:cxn modelId="{FF0BD3CE-BA68-43A0-82D4-349D72A0CB35}" type="presParOf" srcId="{AA9CC43B-DB1F-4A4F-817F-09E9B3C4CA00}" destId="{00158827-7793-439D-89F1-A71F5CECEFA2}" srcOrd="0" destOrd="0" presId="urn:microsoft.com/office/officeart/2005/8/layout/lProcess2"/>
    <dgm:cxn modelId="{3D8A7138-175D-4574-90E4-A613B454F828}" type="presParOf" srcId="{AA9CC43B-DB1F-4A4F-817F-09E9B3C4CA00}" destId="{6BDA407B-6F4F-49BE-8DEC-B8F36762F604}" srcOrd="1" destOrd="0" presId="urn:microsoft.com/office/officeart/2005/8/layout/lProcess2"/>
    <dgm:cxn modelId="{00B5DA9D-2627-4116-A540-28F3D2D32825}" type="presParOf" srcId="{AA9CC43B-DB1F-4A4F-817F-09E9B3C4CA00}" destId="{B8FE7A3B-F650-4C71-B1C0-9417574906E0}" srcOrd="2" destOrd="0" presId="urn:microsoft.com/office/officeart/2005/8/layout/lProcess2"/>
    <dgm:cxn modelId="{BF8E802A-43FE-4922-B692-B3B5EDEC045C}" type="presParOf" srcId="{B8FE7A3B-F650-4C71-B1C0-9417574906E0}" destId="{6C34D448-93C8-40E5-A7E8-1A13A4B311FD}" srcOrd="0" destOrd="0" presId="urn:microsoft.com/office/officeart/2005/8/layout/lProcess2"/>
    <dgm:cxn modelId="{731621F2-3C26-4CF7-83C9-FB2EAFF95907}" type="presParOf" srcId="{6C34D448-93C8-40E5-A7E8-1A13A4B311FD}" destId="{1614DC7E-52B9-4F8E-BDF6-D0EDAB8C4BA2}" srcOrd="0" destOrd="0" presId="urn:microsoft.com/office/officeart/2005/8/layout/lProcess2"/>
    <dgm:cxn modelId="{A3E13651-FB3F-4873-886D-BAA00D2DEDAF}" type="presParOf" srcId="{FB9DD924-DD16-4C78-979B-F139550F6696}" destId="{C76D88DB-352E-4F3E-894F-69235683A71C}" srcOrd="5" destOrd="0" presId="urn:microsoft.com/office/officeart/2005/8/layout/lProcess2"/>
    <dgm:cxn modelId="{3E6219FD-E027-44BC-8811-6B8FE761E763}" type="presParOf" srcId="{FB9DD924-DD16-4C78-979B-F139550F6696}" destId="{98AA0186-5210-4465-BE4A-2600FA3DF5A6}" srcOrd="6" destOrd="0" presId="urn:microsoft.com/office/officeart/2005/8/layout/lProcess2"/>
    <dgm:cxn modelId="{6F9D7B30-8C01-4293-BB84-EE462DCA58F8}" type="presParOf" srcId="{98AA0186-5210-4465-BE4A-2600FA3DF5A6}" destId="{D563889A-788C-4C52-8FEF-6294CE419482}" srcOrd="0" destOrd="0" presId="urn:microsoft.com/office/officeart/2005/8/layout/lProcess2"/>
    <dgm:cxn modelId="{8A6C7854-6AF7-4842-B646-2209EBADA4AC}" type="presParOf" srcId="{98AA0186-5210-4465-BE4A-2600FA3DF5A6}" destId="{EAAE3163-1CA2-4890-B610-DE7A0AE4A52F}" srcOrd="1" destOrd="0" presId="urn:microsoft.com/office/officeart/2005/8/layout/lProcess2"/>
    <dgm:cxn modelId="{E6FADFEF-B14C-4646-B615-BA1710750A19}" type="presParOf" srcId="{98AA0186-5210-4465-BE4A-2600FA3DF5A6}" destId="{0B4D1D7D-98F2-4A6C-A2DC-CD7DE037FBE2}" srcOrd="2" destOrd="0" presId="urn:microsoft.com/office/officeart/2005/8/layout/lProcess2"/>
    <dgm:cxn modelId="{C46815BD-79D6-403D-9482-780A0F83D577}" type="presParOf" srcId="{0B4D1D7D-98F2-4A6C-A2DC-CD7DE037FBE2}" destId="{77B57F43-91B3-4F43-AA44-6E8C1E6B547A}" srcOrd="0" destOrd="0" presId="urn:microsoft.com/office/officeart/2005/8/layout/lProcess2"/>
    <dgm:cxn modelId="{04587C11-D505-400B-A4A9-8E20C5455296}" type="presParOf" srcId="{77B57F43-91B3-4F43-AA44-6E8C1E6B547A}" destId="{A53F6F6B-2D96-4023-B271-6132E3D9102C}" srcOrd="0" destOrd="0" presId="urn:microsoft.com/office/officeart/2005/8/layout/lProcess2"/>
    <dgm:cxn modelId="{F559321A-4892-4404-8FA1-9C8F8E1EAAA9}" type="presParOf" srcId="{77B57F43-91B3-4F43-AA44-6E8C1E6B547A}" destId="{3E64D807-8594-4C5A-AF18-DACF1634E48C}" srcOrd="1" destOrd="0" presId="urn:microsoft.com/office/officeart/2005/8/layout/lProcess2"/>
    <dgm:cxn modelId="{4E4B43DE-EB46-4ADC-A364-24544EDF6955}" type="presParOf" srcId="{77B57F43-91B3-4F43-AA44-6E8C1E6B547A}" destId="{1CEFB2DE-80D0-4A53-B7A2-DE240B1504AE}" srcOrd="2" destOrd="0" presId="urn:microsoft.com/office/officeart/2005/8/layout/lProcess2"/>
    <dgm:cxn modelId="{779F4C6D-BF9C-4BDA-9B30-B3BFC6817F25}" type="presParOf" srcId="{FB9DD924-DD16-4C78-979B-F139550F6696}" destId="{5953DA15-7498-404F-847C-A1E78D8BE3C8}" srcOrd="7" destOrd="0" presId="urn:microsoft.com/office/officeart/2005/8/layout/lProcess2"/>
    <dgm:cxn modelId="{F2EBD438-4F7F-4D6D-A6C7-42930D4053D3}" type="presParOf" srcId="{FB9DD924-DD16-4C78-979B-F139550F6696}" destId="{1E22969A-B1EF-4F8B-A253-E0E7A0EE04B7}" srcOrd="8" destOrd="0" presId="urn:microsoft.com/office/officeart/2005/8/layout/lProcess2"/>
    <dgm:cxn modelId="{B8ACCFC0-5CAA-43B4-B33D-68B541BF6078}" type="presParOf" srcId="{1E22969A-B1EF-4F8B-A253-E0E7A0EE04B7}" destId="{20381E2B-8C18-4297-A6FD-8D02BF0F01DD}" srcOrd="0" destOrd="0" presId="urn:microsoft.com/office/officeart/2005/8/layout/lProcess2"/>
    <dgm:cxn modelId="{DFC89466-6EB2-42F0-9B3D-730BA40F402A}" type="presParOf" srcId="{1E22969A-B1EF-4F8B-A253-E0E7A0EE04B7}" destId="{9117CF5F-EBE6-4E4A-96C3-3044DBB99942}" srcOrd="1" destOrd="0" presId="urn:microsoft.com/office/officeart/2005/8/layout/lProcess2"/>
    <dgm:cxn modelId="{BDE94DE7-1D91-4B6A-A980-AC3FB9E52C4D}" type="presParOf" srcId="{1E22969A-B1EF-4F8B-A253-E0E7A0EE04B7}" destId="{7F25AC14-385B-4398-93C9-2CD9E9E4494D}" srcOrd="2" destOrd="0" presId="urn:microsoft.com/office/officeart/2005/8/layout/lProcess2"/>
    <dgm:cxn modelId="{28F12586-1518-49BF-AB5F-C6A1C00E080F}" type="presParOf" srcId="{7F25AC14-385B-4398-93C9-2CD9E9E4494D}" destId="{15F2B744-BB7C-4C37-B5AD-2E20232C54E5}" srcOrd="0" destOrd="0" presId="urn:microsoft.com/office/officeart/2005/8/layout/lProcess2"/>
    <dgm:cxn modelId="{94394FBB-3008-4AB4-9072-0BEF552DDD89}" type="presParOf" srcId="{15F2B744-BB7C-4C37-B5AD-2E20232C54E5}" destId="{D5ED0B6E-3A8E-420B-805C-86C792048148}" srcOrd="0" destOrd="0" presId="urn:microsoft.com/office/officeart/2005/8/layout/lProcess2"/>
    <dgm:cxn modelId="{FF2762E9-BAF0-4589-B9E8-0B8DD2491765}" type="presParOf" srcId="{15F2B744-BB7C-4C37-B5AD-2E20232C54E5}" destId="{F901E8B3-9873-4D6C-B227-96B5AD779699}" srcOrd="1" destOrd="0" presId="urn:microsoft.com/office/officeart/2005/8/layout/lProcess2"/>
    <dgm:cxn modelId="{3F4DED37-727C-435C-BC1E-B685B5BB1879}" type="presParOf" srcId="{15F2B744-BB7C-4C37-B5AD-2E20232C54E5}" destId="{BE9331AE-E1F4-4212-9EB7-51A55A7401FB}" srcOrd="2" destOrd="0" presId="urn:microsoft.com/office/officeart/2005/8/layout/lProcess2"/>
    <dgm:cxn modelId="{9E19C3BD-0FDE-4848-AEF2-B4532BF41107}" type="presParOf" srcId="{15F2B744-BB7C-4C37-B5AD-2E20232C54E5}" destId="{819E0A68-8DB6-4B3C-BE54-D9E6B1EE77FF}" srcOrd="3" destOrd="0" presId="urn:microsoft.com/office/officeart/2005/8/layout/lProcess2"/>
    <dgm:cxn modelId="{629327F4-4E6C-456B-BB43-3941F2816CB6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D8AAACB3-CAA5-4C25-96FE-AF9DCC65F7A1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5E5CD4-F255-4540-ADA9-B82C23190F61}" type="parTrans" cxnId="{CEE1C246-1015-47AE-AF1B-5388A4345EBA}">
      <dgm:prSet/>
      <dgm:spPr/>
    </dgm:pt>
    <dgm:pt modelId="{4FC91A18-4285-41CE-9E98-B91268C6EE5E}" type="sibTrans" cxnId="{CEE1C246-1015-47AE-AF1B-5388A4345EBA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12E604-5831-4593-BF53-FD60BCA1EB82}" type="pres">
      <dgm:prSet presAssocID="{001DB791-C5D7-41E6-9501-298EB26C6931}" presName="aSpace2" presStyleCnt="0"/>
      <dgm:spPr/>
    </dgm:pt>
    <dgm:pt modelId="{940BFBAB-9B24-407B-8EAE-AE29CF2D2FF1}" type="pres">
      <dgm:prSet presAssocID="{D8AAACB3-CAA5-4C25-96FE-AF9DCC65F7A1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A65CC2-30FB-4DC5-9F8D-15720A7DF616}" type="presOf" srcId="{C6AA43DD-5CFA-437F-8F0B-E73E11F3B5E8}" destId="{42CC4CAA-21CB-4A8E-A45C-992F6FE5EC5E}" srcOrd="0" destOrd="0" presId="urn:microsoft.com/office/officeart/2005/8/layout/lProcess2"/>
    <dgm:cxn modelId="{5F73DA47-C6F1-47C8-83B9-6FC312FB1A39}" type="presOf" srcId="{001DB791-C5D7-41E6-9501-298EB26C6931}" destId="{A53F6F6B-2D96-4023-B271-6132E3D9102C}" srcOrd="0" destOrd="0" presId="urn:microsoft.com/office/officeart/2005/8/layout/lProcess2"/>
    <dgm:cxn modelId="{8B7ABBFB-A7CC-473D-8409-D95343193EB0}" type="presOf" srcId="{D8AAB60F-619E-47F1-A3FA-5E7126F91C9C}" destId="{52E5B00A-8F17-4460-8EF9-5E6C28B9FD00}" srcOrd="0" destOrd="0" presId="urn:microsoft.com/office/officeart/2005/8/layout/lProcess2"/>
    <dgm:cxn modelId="{A4866486-ED33-400F-805D-A3739B2DCC35}" type="presOf" srcId="{5CFA5A50-D2EE-4062-8AD4-21C060EB713C}" destId="{00158827-7793-439D-89F1-A71F5CECEFA2}" srcOrd="0" destOrd="0" presId="urn:microsoft.com/office/officeart/2005/8/layout/lProcess2"/>
    <dgm:cxn modelId="{E17022EA-B913-417D-8D23-34B399328DC3}" type="presOf" srcId="{D8DAAFD6-B853-4A1A-BCC7-9B2C354BF6D8}" destId="{FB9DD924-DD16-4C78-979B-F139550F6696}" srcOrd="0" destOrd="0" presId="urn:microsoft.com/office/officeart/2005/8/layout/lProcess2"/>
    <dgm:cxn modelId="{F9359B39-AFB1-4656-92C2-6333D4002063}" type="presOf" srcId="{DCE0D419-A8FE-4C23-9649-D57028600E54}" destId="{BE9331AE-E1F4-4212-9EB7-51A55A7401FB}" srcOrd="0" destOrd="0" presId="urn:microsoft.com/office/officeart/2005/8/layout/lProcess2"/>
    <dgm:cxn modelId="{683E9573-743A-4706-857E-FCD6B468A5E4}" type="presOf" srcId="{4D327372-82F8-4E2B-8A61-AE5B663B25D6}" destId="{6E519396-027B-49BD-A962-72728F85B35B}" srcOrd="0" destOrd="0" presId="urn:microsoft.com/office/officeart/2005/8/layout/lProcess2"/>
    <dgm:cxn modelId="{CEE1C246-1015-47AE-AF1B-5388A4345EBA}" srcId="{2523AEB0-4A7A-44D5-8BD8-8E7086798FE6}" destId="{D8AAACB3-CAA5-4C25-96FE-AF9DCC65F7A1}" srcOrd="1" destOrd="0" parTransId="{FD5E5CD4-F255-4540-ADA9-B82C23190F61}" sibTransId="{4FC91A18-4285-41CE-9E98-B91268C6EE5E}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CAE2F484-FCD9-47E2-90B6-3BB8816E5A37}" type="presOf" srcId="{3EECA48A-DB30-43A4-90B1-CABCD06FFEC3}" destId="{FA44FDD9-5FAC-47E6-87DB-FC26570A6718}" srcOrd="0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F9BDFED7-CBC0-47D8-B2AA-A6BE26C53A0A}" type="presOf" srcId="{A9C29CAC-A01C-4347-A27C-1BF4A7434154}" destId="{6B1A73F0-5C1E-4610-9E0D-3D59DE284889}" srcOrd="0" destOrd="0" presId="urn:microsoft.com/office/officeart/2005/8/layout/lProcess2"/>
    <dgm:cxn modelId="{F0EB3516-B24F-4257-A821-15186DC44425}" type="presOf" srcId="{9DDE6D79-CAAF-4023-B923-A8AEED97319F}" destId="{1614DC7E-52B9-4F8E-BDF6-D0EDAB8C4BA2}" srcOrd="0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466E2F46-E51B-40E7-A339-148865BF155D}" type="presOf" srcId="{6A47EBE9-F535-485F-9D99-FCEAD12888CF}" destId="{D5ED0B6E-3A8E-420B-805C-86C792048148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A01756F5-3E46-4BB9-9BF7-CFA86E68337F}" type="presOf" srcId="{84028832-3C32-4DE7-A72C-0AC55E435323}" destId="{20381E2B-8C18-4297-A6FD-8D02BF0F01DD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847337AF-A2D6-453D-AF7D-F10CD2E6F2E7}" type="presOf" srcId="{84028832-3C32-4DE7-A72C-0AC55E435323}" destId="{9117CF5F-EBE6-4E4A-96C3-3044DBB99942}" srcOrd="1" destOrd="0" presId="urn:microsoft.com/office/officeart/2005/8/layout/lProcess2"/>
    <dgm:cxn modelId="{70ABD003-2529-4FA8-A5A7-B50A027A030F}" type="presOf" srcId="{D8AAB60F-619E-47F1-A3FA-5E7126F91C9C}" destId="{0ACFB779-F712-4EBB-BFC5-EAFDC72D8EA3}" srcOrd="1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F97B415C-6300-4AAC-86F2-692B0AB25047}" type="presOf" srcId="{1A5F3AD5-E850-4C7F-9E3A-FCD77BC12034}" destId="{E7D37E91-FC75-4F14-9CE5-DEAAE2873C78}" srcOrd="1" destOrd="0" presId="urn:microsoft.com/office/officeart/2005/8/layout/lProcess2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D72DC003-DB57-4E11-AEAA-CFEB32FEE1A8}" type="presOf" srcId="{2523AEB0-4A7A-44D5-8BD8-8E7086798FE6}" destId="{EAAE3163-1CA2-4890-B610-DE7A0AE4A52F}" srcOrd="1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A6A02E50-358E-4408-8B19-294CEE9331B7}" type="presOf" srcId="{D8AAACB3-CAA5-4C25-96FE-AF9DCC65F7A1}" destId="{940BFBAB-9B24-407B-8EAE-AE29CF2D2FF1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117A27EB-028B-4F35-994A-2C6D27256552}" type="presOf" srcId="{2523AEB0-4A7A-44D5-8BD8-8E7086798FE6}" destId="{D563889A-788C-4C52-8FEF-6294CE419482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1262AB0D-86F7-4FC4-B5D1-82063E6A6843}" type="presOf" srcId="{1A5F3AD5-E850-4C7F-9E3A-FCD77BC12034}" destId="{1B33D93B-CFA3-444F-AFA3-5D4881C78A23}" srcOrd="0" destOrd="0" presId="urn:microsoft.com/office/officeart/2005/8/layout/lProcess2"/>
    <dgm:cxn modelId="{835198C1-F59A-4B40-90F2-23221EEA6825}" type="presOf" srcId="{94768634-4719-497D-A7B6-52A2B79756A2}" destId="{D719185D-B7E0-42CD-91F4-09DB9E93EFAA}" srcOrd="0" destOrd="0" presId="urn:microsoft.com/office/officeart/2005/8/layout/lProcess2"/>
    <dgm:cxn modelId="{D45BE130-62B1-4B29-8205-70340E3EBC9D}" type="presOf" srcId="{5CFA5A50-D2EE-4062-8AD4-21C060EB713C}" destId="{6BDA407B-6F4F-49BE-8DEC-B8F36762F604}" srcOrd="1" destOrd="0" presId="urn:microsoft.com/office/officeart/2005/8/layout/lProcess2"/>
    <dgm:cxn modelId="{0799ED49-36EB-4F2C-BC33-9832737FFEF3}" type="presParOf" srcId="{FB9DD924-DD16-4C78-979B-F139550F6696}" destId="{0CC0E7D0-E88A-48EB-8C98-32D2DC22BDBC}" srcOrd="0" destOrd="0" presId="urn:microsoft.com/office/officeart/2005/8/layout/lProcess2"/>
    <dgm:cxn modelId="{3A1BAA4B-59C6-44CF-A4E5-4AD102D209D3}" type="presParOf" srcId="{0CC0E7D0-E88A-48EB-8C98-32D2DC22BDBC}" destId="{52E5B00A-8F17-4460-8EF9-5E6C28B9FD00}" srcOrd="0" destOrd="0" presId="urn:microsoft.com/office/officeart/2005/8/layout/lProcess2"/>
    <dgm:cxn modelId="{B7C0974B-FF76-4AE1-BDEB-696A0590CB4F}" type="presParOf" srcId="{0CC0E7D0-E88A-48EB-8C98-32D2DC22BDBC}" destId="{0ACFB779-F712-4EBB-BFC5-EAFDC72D8EA3}" srcOrd="1" destOrd="0" presId="urn:microsoft.com/office/officeart/2005/8/layout/lProcess2"/>
    <dgm:cxn modelId="{5063B989-7CDA-44AE-B97E-D4D532DA04BB}" type="presParOf" srcId="{0CC0E7D0-E88A-48EB-8C98-32D2DC22BDBC}" destId="{BD57DFC7-56F7-44F4-B473-2801FC930B5E}" srcOrd="2" destOrd="0" presId="urn:microsoft.com/office/officeart/2005/8/layout/lProcess2"/>
    <dgm:cxn modelId="{3CBD8116-CFDA-43A8-A7B3-EB35DB485893}" type="presParOf" srcId="{BD57DFC7-56F7-44F4-B473-2801FC930B5E}" destId="{60FE3BA7-F152-479C-BADA-E846C85E4CBA}" srcOrd="0" destOrd="0" presId="urn:microsoft.com/office/officeart/2005/8/layout/lProcess2"/>
    <dgm:cxn modelId="{D6119366-2628-43E7-96C1-D0EEEFD998C2}" type="presParOf" srcId="{60FE3BA7-F152-479C-BADA-E846C85E4CBA}" destId="{6B1A73F0-5C1E-4610-9E0D-3D59DE284889}" srcOrd="0" destOrd="0" presId="urn:microsoft.com/office/officeart/2005/8/layout/lProcess2"/>
    <dgm:cxn modelId="{50DAF342-6A99-404E-940E-01BE64FF1915}" type="presParOf" srcId="{FB9DD924-DD16-4C78-979B-F139550F6696}" destId="{FC6C04C4-3E07-431D-8C0F-DADBAA2150BE}" srcOrd="1" destOrd="0" presId="urn:microsoft.com/office/officeart/2005/8/layout/lProcess2"/>
    <dgm:cxn modelId="{06B1189E-F42C-4CA9-93E6-E695F5C80263}" type="presParOf" srcId="{FB9DD924-DD16-4C78-979B-F139550F6696}" destId="{0BDAD732-B21E-4BA4-A884-A140F1A5288E}" srcOrd="2" destOrd="0" presId="urn:microsoft.com/office/officeart/2005/8/layout/lProcess2"/>
    <dgm:cxn modelId="{C6FD0914-E83E-4A85-8488-06833B58BA19}" type="presParOf" srcId="{0BDAD732-B21E-4BA4-A884-A140F1A5288E}" destId="{1B33D93B-CFA3-444F-AFA3-5D4881C78A23}" srcOrd="0" destOrd="0" presId="urn:microsoft.com/office/officeart/2005/8/layout/lProcess2"/>
    <dgm:cxn modelId="{CEC7A1A3-0C7D-45E4-ADC8-A27EAF15E335}" type="presParOf" srcId="{0BDAD732-B21E-4BA4-A884-A140F1A5288E}" destId="{E7D37E91-FC75-4F14-9CE5-DEAAE2873C78}" srcOrd="1" destOrd="0" presId="urn:microsoft.com/office/officeart/2005/8/layout/lProcess2"/>
    <dgm:cxn modelId="{83BCB559-B77E-424F-BB32-5421D45309AB}" type="presParOf" srcId="{0BDAD732-B21E-4BA4-A884-A140F1A5288E}" destId="{EB7EB67C-9C99-47B7-80E5-48E112CB00EB}" srcOrd="2" destOrd="0" presId="urn:microsoft.com/office/officeart/2005/8/layout/lProcess2"/>
    <dgm:cxn modelId="{60C6BF0A-2F02-478D-A4C9-1BB7BC64A707}" type="presParOf" srcId="{EB7EB67C-9C99-47B7-80E5-48E112CB00EB}" destId="{6F74D9C2-FD1C-4801-BDB6-2D30C9DC0515}" srcOrd="0" destOrd="0" presId="urn:microsoft.com/office/officeart/2005/8/layout/lProcess2"/>
    <dgm:cxn modelId="{552C057C-E104-4BF5-B923-DC094FF31D68}" type="presParOf" srcId="{6F74D9C2-FD1C-4801-BDB6-2D30C9DC0515}" destId="{FA44FDD9-5FAC-47E6-87DB-FC26570A6718}" srcOrd="0" destOrd="0" presId="urn:microsoft.com/office/officeart/2005/8/layout/lProcess2"/>
    <dgm:cxn modelId="{91D0F3FA-A248-41DD-A440-4905C4F7E098}" type="presParOf" srcId="{6F74D9C2-FD1C-4801-BDB6-2D30C9DC0515}" destId="{0106744C-83D1-47A5-9265-160E7E07CFEB}" srcOrd="1" destOrd="0" presId="urn:microsoft.com/office/officeart/2005/8/layout/lProcess2"/>
    <dgm:cxn modelId="{00ED6CDC-30D7-4E99-831D-E913FA939807}" type="presParOf" srcId="{6F74D9C2-FD1C-4801-BDB6-2D30C9DC0515}" destId="{D719185D-B7E0-42CD-91F4-09DB9E93EFAA}" srcOrd="2" destOrd="0" presId="urn:microsoft.com/office/officeart/2005/8/layout/lProcess2"/>
    <dgm:cxn modelId="{F782FCE6-85BD-47F7-A670-1E3566839EB0}" type="presParOf" srcId="{6F74D9C2-FD1C-4801-BDB6-2D30C9DC0515}" destId="{BFA972CC-64A8-4FC8-97F6-A88230ED160C}" srcOrd="3" destOrd="0" presId="urn:microsoft.com/office/officeart/2005/8/layout/lProcess2"/>
    <dgm:cxn modelId="{E6AFF103-C1D1-4011-9E25-85AAF368FFF4}" type="presParOf" srcId="{6F74D9C2-FD1C-4801-BDB6-2D30C9DC0515}" destId="{6E519396-027B-49BD-A962-72728F85B35B}" srcOrd="4" destOrd="0" presId="urn:microsoft.com/office/officeart/2005/8/layout/lProcess2"/>
    <dgm:cxn modelId="{A7B8CC61-D7AA-4D56-83EF-5226298F3C40}" type="presParOf" srcId="{FB9DD924-DD16-4C78-979B-F139550F6696}" destId="{F48AC25E-094C-4D81-9829-4C62A1B4CDF5}" srcOrd="3" destOrd="0" presId="urn:microsoft.com/office/officeart/2005/8/layout/lProcess2"/>
    <dgm:cxn modelId="{E49BBA77-7598-4908-824F-FD92A8B14565}" type="presParOf" srcId="{FB9DD924-DD16-4C78-979B-F139550F6696}" destId="{AA9CC43B-DB1F-4A4F-817F-09E9B3C4CA00}" srcOrd="4" destOrd="0" presId="urn:microsoft.com/office/officeart/2005/8/layout/lProcess2"/>
    <dgm:cxn modelId="{6C5E675E-9495-4E02-B6D2-A78066DAA2EE}" type="presParOf" srcId="{AA9CC43B-DB1F-4A4F-817F-09E9B3C4CA00}" destId="{00158827-7793-439D-89F1-A71F5CECEFA2}" srcOrd="0" destOrd="0" presId="urn:microsoft.com/office/officeart/2005/8/layout/lProcess2"/>
    <dgm:cxn modelId="{F1C35BBC-7FD8-4F3E-8FD0-ECE537A5B9BD}" type="presParOf" srcId="{AA9CC43B-DB1F-4A4F-817F-09E9B3C4CA00}" destId="{6BDA407B-6F4F-49BE-8DEC-B8F36762F604}" srcOrd="1" destOrd="0" presId="urn:microsoft.com/office/officeart/2005/8/layout/lProcess2"/>
    <dgm:cxn modelId="{1896B655-0008-4245-8AED-962F3F40CE18}" type="presParOf" srcId="{AA9CC43B-DB1F-4A4F-817F-09E9B3C4CA00}" destId="{B8FE7A3B-F650-4C71-B1C0-9417574906E0}" srcOrd="2" destOrd="0" presId="urn:microsoft.com/office/officeart/2005/8/layout/lProcess2"/>
    <dgm:cxn modelId="{E370B1A7-8370-4421-B9DE-B265BCFB2561}" type="presParOf" srcId="{B8FE7A3B-F650-4C71-B1C0-9417574906E0}" destId="{6C34D448-93C8-40E5-A7E8-1A13A4B311FD}" srcOrd="0" destOrd="0" presId="urn:microsoft.com/office/officeart/2005/8/layout/lProcess2"/>
    <dgm:cxn modelId="{38A4F401-3B4A-4946-B85A-A907A02A90B7}" type="presParOf" srcId="{6C34D448-93C8-40E5-A7E8-1A13A4B311FD}" destId="{1614DC7E-52B9-4F8E-BDF6-D0EDAB8C4BA2}" srcOrd="0" destOrd="0" presId="urn:microsoft.com/office/officeart/2005/8/layout/lProcess2"/>
    <dgm:cxn modelId="{6612752D-3213-4C81-AC44-2E70B3B7A10D}" type="presParOf" srcId="{FB9DD924-DD16-4C78-979B-F139550F6696}" destId="{C76D88DB-352E-4F3E-894F-69235683A71C}" srcOrd="5" destOrd="0" presId="urn:microsoft.com/office/officeart/2005/8/layout/lProcess2"/>
    <dgm:cxn modelId="{DE48BAFB-A70C-4E07-8779-BF4616195112}" type="presParOf" srcId="{FB9DD924-DD16-4C78-979B-F139550F6696}" destId="{98AA0186-5210-4465-BE4A-2600FA3DF5A6}" srcOrd="6" destOrd="0" presId="urn:microsoft.com/office/officeart/2005/8/layout/lProcess2"/>
    <dgm:cxn modelId="{55F3C4EF-5B02-4B8A-A240-986A9BB03B3E}" type="presParOf" srcId="{98AA0186-5210-4465-BE4A-2600FA3DF5A6}" destId="{D563889A-788C-4C52-8FEF-6294CE419482}" srcOrd="0" destOrd="0" presId="urn:microsoft.com/office/officeart/2005/8/layout/lProcess2"/>
    <dgm:cxn modelId="{111DCC78-F958-41FC-832C-A304CE84EC6A}" type="presParOf" srcId="{98AA0186-5210-4465-BE4A-2600FA3DF5A6}" destId="{EAAE3163-1CA2-4890-B610-DE7A0AE4A52F}" srcOrd="1" destOrd="0" presId="urn:microsoft.com/office/officeart/2005/8/layout/lProcess2"/>
    <dgm:cxn modelId="{F4C22E2C-28AC-487E-82AB-800E786BF9FE}" type="presParOf" srcId="{98AA0186-5210-4465-BE4A-2600FA3DF5A6}" destId="{0B4D1D7D-98F2-4A6C-A2DC-CD7DE037FBE2}" srcOrd="2" destOrd="0" presId="urn:microsoft.com/office/officeart/2005/8/layout/lProcess2"/>
    <dgm:cxn modelId="{1EFF70E6-BAA2-4D01-8FF8-0760A6C07D8C}" type="presParOf" srcId="{0B4D1D7D-98F2-4A6C-A2DC-CD7DE037FBE2}" destId="{77B57F43-91B3-4F43-AA44-6E8C1E6B547A}" srcOrd="0" destOrd="0" presId="urn:microsoft.com/office/officeart/2005/8/layout/lProcess2"/>
    <dgm:cxn modelId="{6C38B90F-B72B-42F6-9F58-9AE295D229C0}" type="presParOf" srcId="{77B57F43-91B3-4F43-AA44-6E8C1E6B547A}" destId="{A53F6F6B-2D96-4023-B271-6132E3D9102C}" srcOrd="0" destOrd="0" presId="urn:microsoft.com/office/officeart/2005/8/layout/lProcess2"/>
    <dgm:cxn modelId="{7B98B1B5-6FC3-4998-A0D2-BE8BC9816B94}" type="presParOf" srcId="{77B57F43-91B3-4F43-AA44-6E8C1E6B547A}" destId="{9712E604-5831-4593-BF53-FD60BCA1EB82}" srcOrd="1" destOrd="0" presId="urn:microsoft.com/office/officeart/2005/8/layout/lProcess2"/>
    <dgm:cxn modelId="{FEF40ABF-DF79-421B-AA01-122D27E6DEB8}" type="presParOf" srcId="{77B57F43-91B3-4F43-AA44-6E8C1E6B547A}" destId="{940BFBAB-9B24-407B-8EAE-AE29CF2D2FF1}" srcOrd="2" destOrd="0" presId="urn:microsoft.com/office/officeart/2005/8/layout/lProcess2"/>
    <dgm:cxn modelId="{4B1D156C-4EB2-4188-BAF0-8A52A3C0A981}" type="presParOf" srcId="{FB9DD924-DD16-4C78-979B-F139550F6696}" destId="{5953DA15-7498-404F-847C-A1E78D8BE3C8}" srcOrd="7" destOrd="0" presId="urn:microsoft.com/office/officeart/2005/8/layout/lProcess2"/>
    <dgm:cxn modelId="{EBD879DE-0383-4548-8BFE-6B4AE9F45D18}" type="presParOf" srcId="{FB9DD924-DD16-4C78-979B-F139550F6696}" destId="{1E22969A-B1EF-4F8B-A253-E0E7A0EE04B7}" srcOrd="8" destOrd="0" presId="urn:microsoft.com/office/officeart/2005/8/layout/lProcess2"/>
    <dgm:cxn modelId="{18F4522A-8614-473A-94FD-A268B71183CE}" type="presParOf" srcId="{1E22969A-B1EF-4F8B-A253-E0E7A0EE04B7}" destId="{20381E2B-8C18-4297-A6FD-8D02BF0F01DD}" srcOrd="0" destOrd="0" presId="urn:microsoft.com/office/officeart/2005/8/layout/lProcess2"/>
    <dgm:cxn modelId="{00D4BD2B-DD79-459F-9407-7DB83BEE214B}" type="presParOf" srcId="{1E22969A-B1EF-4F8B-A253-E0E7A0EE04B7}" destId="{9117CF5F-EBE6-4E4A-96C3-3044DBB99942}" srcOrd="1" destOrd="0" presId="urn:microsoft.com/office/officeart/2005/8/layout/lProcess2"/>
    <dgm:cxn modelId="{41CAE9AE-EFB4-48A5-9856-D4451EBBCA96}" type="presParOf" srcId="{1E22969A-B1EF-4F8B-A253-E0E7A0EE04B7}" destId="{7F25AC14-385B-4398-93C9-2CD9E9E4494D}" srcOrd="2" destOrd="0" presId="urn:microsoft.com/office/officeart/2005/8/layout/lProcess2"/>
    <dgm:cxn modelId="{24F6FA1C-0974-4D02-8A4A-EBBF00840FA5}" type="presParOf" srcId="{7F25AC14-385B-4398-93C9-2CD9E9E4494D}" destId="{15F2B744-BB7C-4C37-B5AD-2E20232C54E5}" srcOrd="0" destOrd="0" presId="urn:microsoft.com/office/officeart/2005/8/layout/lProcess2"/>
    <dgm:cxn modelId="{FB07A543-3989-4A76-AAE0-2A147AADAAC8}" type="presParOf" srcId="{15F2B744-BB7C-4C37-B5AD-2E20232C54E5}" destId="{D5ED0B6E-3A8E-420B-805C-86C792048148}" srcOrd="0" destOrd="0" presId="urn:microsoft.com/office/officeart/2005/8/layout/lProcess2"/>
    <dgm:cxn modelId="{0D2B4DA5-EF4D-495F-A19B-A299D09A4E45}" type="presParOf" srcId="{15F2B744-BB7C-4C37-B5AD-2E20232C54E5}" destId="{F901E8B3-9873-4D6C-B227-96B5AD779699}" srcOrd="1" destOrd="0" presId="urn:microsoft.com/office/officeart/2005/8/layout/lProcess2"/>
    <dgm:cxn modelId="{8776900D-0A2F-4389-A20C-1C5B85C31EE1}" type="presParOf" srcId="{15F2B744-BB7C-4C37-B5AD-2E20232C54E5}" destId="{BE9331AE-E1F4-4212-9EB7-51A55A7401FB}" srcOrd="2" destOrd="0" presId="urn:microsoft.com/office/officeart/2005/8/layout/lProcess2"/>
    <dgm:cxn modelId="{F5AFBE33-9398-496C-9CBD-F7BF320AF5D4}" type="presParOf" srcId="{15F2B744-BB7C-4C37-B5AD-2E20232C54E5}" destId="{819E0A68-8DB6-4B3C-BE54-D9E6B1EE77FF}" srcOrd="3" destOrd="0" presId="urn:microsoft.com/office/officeart/2005/8/layout/lProcess2"/>
    <dgm:cxn modelId="{4D2D9372-3B21-4679-B20E-DECB87F35EBB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EB7BF18-62A2-4E7C-A184-84B0327C8B0B}" type="doc">
      <dgm:prSet loTypeId="urn:microsoft.com/office/officeart/2005/8/layout/cycle8#1" loCatId="cycle" qsTypeId="urn:microsoft.com/office/officeart/2005/8/quickstyle/simple4#1" qsCatId="simple" csTypeId="urn:microsoft.com/office/officeart/2005/8/colors/colorful5#7" csCatId="colorful" phldr="1"/>
      <dgm:spPr/>
    </dgm:pt>
    <dgm:pt modelId="{91555173-2C31-4D5F-8B78-676777A396C0}">
      <dgm:prSet phldrT="[文本]" custT="1"/>
      <dgm:spPr/>
      <dgm:t>
        <a:bodyPr/>
        <a:lstStyle/>
        <a:p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四控</a:t>
          </a:r>
          <a:endParaRPr lang="zh-CN" altLang="en-US" sz="18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FB9807-4A3C-4BC9-A848-7B9B4F214163}" type="parTrans" cxnId="{75215034-B7CF-4FFD-A6F4-7E88CD66F5C8}">
      <dgm:prSet/>
      <dgm:spPr/>
      <dgm:t>
        <a:bodyPr/>
        <a:lstStyle/>
        <a:p>
          <a:endParaRPr lang="zh-CN" altLang="en-US" sz="18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1AAAED-0A61-4EBF-9CD2-5B15ABCEA4B4}" type="sibTrans" cxnId="{75215034-B7CF-4FFD-A6F4-7E88CD66F5C8}">
      <dgm:prSet/>
      <dgm:spPr/>
      <dgm:t>
        <a:bodyPr/>
        <a:lstStyle/>
        <a:p>
          <a:endParaRPr lang="zh-CN" altLang="en-US" sz="1800" b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32FB2B-0C2F-4227-AB76-F547C73A86BA}">
      <dgm:prSet phldrT="[文本]" custT="1"/>
      <dgm:spPr/>
      <dgm:t>
        <a:bodyPr/>
        <a:lstStyle/>
        <a:p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三管</a:t>
          </a:r>
          <a:endParaRPr lang="zh-CN" altLang="en-US" sz="18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98FFEE-7539-46B0-8999-8E100717D9F7}" type="parTrans" cxnId="{F658620E-1EA7-4B06-90C8-0DEA6BEED8B5}">
      <dgm:prSet/>
      <dgm:spPr/>
      <dgm:t>
        <a:bodyPr/>
        <a:lstStyle/>
        <a:p>
          <a:endParaRPr lang="zh-CN" altLang="en-US"/>
        </a:p>
      </dgm:t>
    </dgm:pt>
    <dgm:pt modelId="{1526A14C-09B2-44A4-9094-8D5D30A66237}" type="sibTrans" cxnId="{F658620E-1EA7-4B06-90C8-0DEA6BEED8B5}">
      <dgm:prSet/>
      <dgm:spPr/>
      <dgm:t>
        <a:bodyPr/>
        <a:lstStyle/>
        <a:p>
          <a:endParaRPr lang="zh-CN" altLang="en-US"/>
        </a:p>
      </dgm:t>
    </dgm:pt>
    <dgm:pt modelId="{6B4C1B1E-818A-483F-A8DB-BC433E7FBC4E}">
      <dgm:prSet phldrT="[文本]" custT="1"/>
      <dgm:spPr/>
      <dgm:t>
        <a:bodyPr/>
        <a:lstStyle/>
        <a:p>
          <a:pPr>
            <a:lnSpc>
              <a:spcPct val="50000"/>
            </a:lnSpc>
          </a:pPr>
          <a:r>
            <a:rPr lang="zh-CN" altLang="en-US" sz="18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五预警</a:t>
          </a:r>
          <a:endParaRPr lang="zh-CN" altLang="en-US" sz="18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F431C0-1633-41A0-8590-7A134A5F602D}" type="parTrans" cxnId="{33719E33-82E5-4F93-B4FF-B3B7DB3196A6}">
      <dgm:prSet/>
      <dgm:spPr/>
      <dgm:t>
        <a:bodyPr/>
        <a:lstStyle/>
        <a:p>
          <a:endParaRPr lang="zh-CN" altLang="en-US"/>
        </a:p>
      </dgm:t>
    </dgm:pt>
    <dgm:pt modelId="{71A4EE05-58C0-467A-8F1E-A8AD18D7AF09}" type="sibTrans" cxnId="{33719E33-82E5-4F93-B4FF-B3B7DB3196A6}">
      <dgm:prSet/>
      <dgm:spPr/>
      <dgm:t>
        <a:bodyPr/>
        <a:lstStyle/>
        <a:p>
          <a:endParaRPr lang="zh-CN" altLang="en-US"/>
        </a:p>
      </dgm:t>
    </dgm:pt>
    <dgm:pt modelId="{FDFB8577-3F6B-46A8-8A0E-273FB2DF284C}" type="pres">
      <dgm:prSet presAssocID="{DEB7BF18-62A2-4E7C-A184-84B0327C8B0B}" presName="compositeShape" presStyleCnt="0">
        <dgm:presLayoutVars>
          <dgm:chMax val="7"/>
          <dgm:dir/>
          <dgm:resizeHandles val="exact"/>
        </dgm:presLayoutVars>
      </dgm:prSet>
      <dgm:spPr/>
    </dgm:pt>
    <dgm:pt modelId="{742C36D5-FF99-45E9-A8E9-188386807B9C}" type="pres">
      <dgm:prSet presAssocID="{DEB7BF18-62A2-4E7C-A184-84B0327C8B0B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A9AFBCCC-D538-459A-986D-2DC7BA046B58}" type="pres">
      <dgm:prSet presAssocID="{DEB7BF18-62A2-4E7C-A184-84B0327C8B0B}" presName="dummy1a" presStyleCnt="0"/>
      <dgm:spPr/>
    </dgm:pt>
    <dgm:pt modelId="{4D34E453-EC8E-42FF-886B-A72F895220C9}" type="pres">
      <dgm:prSet presAssocID="{DEB7BF18-62A2-4E7C-A184-84B0327C8B0B}" presName="dummy1b" presStyleCnt="0"/>
      <dgm:spPr/>
    </dgm:pt>
    <dgm:pt modelId="{B3F888E0-49F8-4B9A-AFD5-30A95509B4F7}" type="pres">
      <dgm:prSet presAssocID="{DEB7BF18-62A2-4E7C-A184-84B0327C8B0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6FBD4-DC1E-4BBE-9E36-69E89266DAA2}" type="pres">
      <dgm:prSet presAssocID="{DEB7BF18-62A2-4E7C-A184-84B0327C8B0B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1028E36-DB6B-439B-A7C7-0847311FAD82}" type="pres">
      <dgm:prSet presAssocID="{DEB7BF18-62A2-4E7C-A184-84B0327C8B0B}" presName="dummy2a" presStyleCnt="0"/>
      <dgm:spPr/>
    </dgm:pt>
    <dgm:pt modelId="{5BBE9E42-BF4F-40CC-AB03-D987320BF834}" type="pres">
      <dgm:prSet presAssocID="{DEB7BF18-62A2-4E7C-A184-84B0327C8B0B}" presName="dummy2b" presStyleCnt="0"/>
      <dgm:spPr/>
    </dgm:pt>
    <dgm:pt modelId="{E22EF2EB-6C12-4CE0-BAB7-18515E89D67F}" type="pres">
      <dgm:prSet presAssocID="{DEB7BF18-62A2-4E7C-A184-84B0327C8B0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1E9473-8460-4E54-AB82-FA51F92E7E51}" type="pres">
      <dgm:prSet presAssocID="{DEB7BF18-62A2-4E7C-A184-84B0327C8B0B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63FD3481-CB7F-45D0-877A-F729C4EF8AF8}" type="pres">
      <dgm:prSet presAssocID="{DEB7BF18-62A2-4E7C-A184-84B0327C8B0B}" presName="dummy3a" presStyleCnt="0"/>
      <dgm:spPr/>
    </dgm:pt>
    <dgm:pt modelId="{6357C338-FD57-45AD-8098-534CB31F7FE6}" type="pres">
      <dgm:prSet presAssocID="{DEB7BF18-62A2-4E7C-A184-84B0327C8B0B}" presName="dummy3b" presStyleCnt="0"/>
      <dgm:spPr/>
    </dgm:pt>
    <dgm:pt modelId="{ACE6B5FD-F9C6-4793-96E2-7FFC98DBB4C3}" type="pres">
      <dgm:prSet presAssocID="{DEB7BF18-62A2-4E7C-A184-84B0327C8B0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AC0ECF-976E-40B6-BC3C-5CDB8E753AAB}" type="pres">
      <dgm:prSet presAssocID="{0E1AAAED-0A61-4EBF-9CD2-5B15ABCEA4B4}" presName="arrowWedge1" presStyleLbl="fgSibTrans2D1" presStyleIdx="0" presStyleCnt="3"/>
      <dgm:spPr/>
    </dgm:pt>
    <dgm:pt modelId="{D90180F8-4EB9-4DEB-A53C-97A0CAFF9E56}" type="pres">
      <dgm:prSet presAssocID="{71A4EE05-58C0-467A-8F1E-A8AD18D7AF09}" presName="arrowWedge2" presStyleLbl="fgSibTrans2D1" presStyleIdx="1" presStyleCnt="3"/>
      <dgm:spPr/>
    </dgm:pt>
    <dgm:pt modelId="{E8C19A3B-6F69-4C0D-8924-EF7CF160B7FB}" type="pres">
      <dgm:prSet presAssocID="{1526A14C-09B2-44A4-9094-8D5D30A66237}" presName="arrowWedge3" presStyleLbl="fgSibTrans2D1" presStyleIdx="2" presStyleCnt="3"/>
      <dgm:spPr/>
    </dgm:pt>
  </dgm:ptLst>
  <dgm:cxnLst>
    <dgm:cxn modelId="{63B8B0FE-816B-4461-B867-621BDCD16BF8}" type="presOf" srcId="{9832FB2B-0C2F-4227-AB76-F547C73A86BA}" destId="{ACE6B5FD-F9C6-4793-96E2-7FFC98DBB4C3}" srcOrd="1" destOrd="0" presId="urn:microsoft.com/office/officeart/2005/8/layout/cycle8#1"/>
    <dgm:cxn modelId="{5EB15E93-3989-4854-A9CC-BD0D6BE60D4B}" type="presOf" srcId="{6B4C1B1E-818A-483F-A8DB-BC433E7FBC4E}" destId="{E22EF2EB-6C12-4CE0-BAB7-18515E89D67F}" srcOrd="1" destOrd="0" presId="urn:microsoft.com/office/officeart/2005/8/layout/cycle8#1"/>
    <dgm:cxn modelId="{F1C24BB3-0884-420E-A5B3-74D3BDC35989}" type="presOf" srcId="{6B4C1B1E-818A-483F-A8DB-BC433E7FBC4E}" destId="{F0B6FBD4-DC1E-4BBE-9E36-69E89266DAA2}" srcOrd="0" destOrd="0" presId="urn:microsoft.com/office/officeart/2005/8/layout/cycle8#1"/>
    <dgm:cxn modelId="{3EE02E2F-7FB9-497F-8860-85818B1B69B7}" type="presOf" srcId="{91555173-2C31-4D5F-8B78-676777A396C0}" destId="{742C36D5-FF99-45E9-A8E9-188386807B9C}" srcOrd="0" destOrd="0" presId="urn:microsoft.com/office/officeart/2005/8/layout/cycle8#1"/>
    <dgm:cxn modelId="{12B414EF-C414-440B-8068-3CE1E82AE004}" type="presOf" srcId="{91555173-2C31-4D5F-8B78-676777A396C0}" destId="{B3F888E0-49F8-4B9A-AFD5-30A95509B4F7}" srcOrd="1" destOrd="0" presId="urn:microsoft.com/office/officeart/2005/8/layout/cycle8#1"/>
    <dgm:cxn modelId="{F658620E-1EA7-4B06-90C8-0DEA6BEED8B5}" srcId="{DEB7BF18-62A2-4E7C-A184-84B0327C8B0B}" destId="{9832FB2B-0C2F-4227-AB76-F547C73A86BA}" srcOrd="2" destOrd="0" parTransId="{1098FFEE-7539-46B0-8999-8E100717D9F7}" sibTransId="{1526A14C-09B2-44A4-9094-8D5D30A66237}"/>
    <dgm:cxn modelId="{0429BDC0-DD02-417E-982B-507E78C921DC}" type="presOf" srcId="{9832FB2B-0C2F-4227-AB76-F547C73A86BA}" destId="{541E9473-8460-4E54-AB82-FA51F92E7E51}" srcOrd="0" destOrd="0" presId="urn:microsoft.com/office/officeart/2005/8/layout/cycle8#1"/>
    <dgm:cxn modelId="{83C0A6A6-EFD2-4738-A778-7F384DE4BE48}" type="presOf" srcId="{DEB7BF18-62A2-4E7C-A184-84B0327C8B0B}" destId="{FDFB8577-3F6B-46A8-8A0E-273FB2DF284C}" srcOrd="0" destOrd="0" presId="urn:microsoft.com/office/officeart/2005/8/layout/cycle8#1"/>
    <dgm:cxn modelId="{33719E33-82E5-4F93-B4FF-B3B7DB3196A6}" srcId="{DEB7BF18-62A2-4E7C-A184-84B0327C8B0B}" destId="{6B4C1B1E-818A-483F-A8DB-BC433E7FBC4E}" srcOrd="1" destOrd="0" parTransId="{C9F431C0-1633-41A0-8590-7A134A5F602D}" sibTransId="{71A4EE05-58C0-467A-8F1E-A8AD18D7AF09}"/>
    <dgm:cxn modelId="{75215034-B7CF-4FFD-A6F4-7E88CD66F5C8}" srcId="{DEB7BF18-62A2-4E7C-A184-84B0327C8B0B}" destId="{91555173-2C31-4D5F-8B78-676777A396C0}" srcOrd="0" destOrd="0" parTransId="{B6FB9807-4A3C-4BC9-A848-7B9B4F214163}" sibTransId="{0E1AAAED-0A61-4EBF-9CD2-5B15ABCEA4B4}"/>
    <dgm:cxn modelId="{4E53CD35-C275-45A1-89EC-DBF177EEB66A}" type="presParOf" srcId="{FDFB8577-3F6B-46A8-8A0E-273FB2DF284C}" destId="{742C36D5-FF99-45E9-A8E9-188386807B9C}" srcOrd="0" destOrd="0" presId="urn:microsoft.com/office/officeart/2005/8/layout/cycle8#1"/>
    <dgm:cxn modelId="{18850993-B5D5-40F5-837D-49A231790C6C}" type="presParOf" srcId="{FDFB8577-3F6B-46A8-8A0E-273FB2DF284C}" destId="{A9AFBCCC-D538-459A-986D-2DC7BA046B58}" srcOrd="1" destOrd="0" presId="urn:microsoft.com/office/officeart/2005/8/layout/cycle8#1"/>
    <dgm:cxn modelId="{32BD5012-3FCA-4E44-BB78-3B039B75396C}" type="presParOf" srcId="{FDFB8577-3F6B-46A8-8A0E-273FB2DF284C}" destId="{4D34E453-EC8E-42FF-886B-A72F895220C9}" srcOrd="2" destOrd="0" presId="urn:microsoft.com/office/officeart/2005/8/layout/cycle8#1"/>
    <dgm:cxn modelId="{16170409-E886-4565-81A5-98C689AB74DC}" type="presParOf" srcId="{FDFB8577-3F6B-46A8-8A0E-273FB2DF284C}" destId="{B3F888E0-49F8-4B9A-AFD5-30A95509B4F7}" srcOrd="3" destOrd="0" presId="urn:microsoft.com/office/officeart/2005/8/layout/cycle8#1"/>
    <dgm:cxn modelId="{1B7596A9-BEA1-452C-8DDE-B10EAC162E5A}" type="presParOf" srcId="{FDFB8577-3F6B-46A8-8A0E-273FB2DF284C}" destId="{F0B6FBD4-DC1E-4BBE-9E36-69E89266DAA2}" srcOrd="4" destOrd="0" presId="urn:microsoft.com/office/officeart/2005/8/layout/cycle8#1"/>
    <dgm:cxn modelId="{7BC8CD5C-F03D-4077-835C-B00E509BA183}" type="presParOf" srcId="{FDFB8577-3F6B-46A8-8A0E-273FB2DF284C}" destId="{11028E36-DB6B-439B-A7C7-0847311FAD82}" srcOrd="5" destOrd="0" presId="urn:microsoft.com/office/officeart/2005/8/layout/cycle8#1"/>
    <dgm:cxn modelId="{C5A25B52-D6A1-4A48-95EE-5A11EB7820AA}" type="presParOf" srcId="{FDFB8577-3F6B-46A8-8A0E-273FB2DF284C}" destId="{5BBE9E42-BF4F-40CC-AB03-D987320BF834}" srcOrd="6" destOrd="0" presId="urn:microsoft.com/office/officeart/2005/8/layout/cycle8#1"/>
    <dgm:cxn modelId="{199786F2-CBDC-42D8-B46A-E9F7A3361381}" type="presParOf" srcId="{FDFB8577-3F6B-46A8-8A0E-273FB2DF284C}" destId="{E22EF2EB-6C12-4CE0-BAB7-18515E89D67F}" srcOrd="7" destOrd="0" presId="urn:microsoft.com/office/officeart/2005/8/layout/cycle8#1"/>
    <dgm:cxn modelId="{9225740C-1FEF-4D88-9600-F9CBD19FA909}" type="presParOf" srcId="{FDFB8577-3F6B-46A8-8A0E-273FB2DF284C}" destId="{541E9473-8460-4E54-AB82-FA51F92E7E51}" srcOrd="8" destOrd="0" presId="urn:microsoft.com/office/officeart/2005/8/layout/cycle8#1"/>
    <dgm:cxn modelId="{396B7120-544A-4F46-98D3-8C7E2C36936B}" type="presParOf" srcId="{FDFB8577-3F6B-46A8-8A0E-273FB2DF284C}" destId="{63FD3481-CB7F-45D0-877A-F729C4EF8AF8}" srcOrd="9" destOrd="0" presId="urn:microsoft.com/office/officeart/2005/8/layout/cycle8#1"/>
    <dgm:cxn modelId="{A4FD5066-4C79-44FA-B745-C818436692FE}" type="presParOf" srcId="{FDFB8577-3F6B-46A8-8A0E-273FB2DF284C}" destId="{6357C338-FD57-45AD-8098-534CB31F7FE6}" srcOrd="10" destOrd="0" presId="urn:microsoft.com/office/officeart/2005/8/layout/cycle8#1"/>
    <dgm:cxn modelId="{CD677E84-4AEC-439C-AB6A-F8CD35A196C7}" type="presParOf" srcId="{FDFB8577-3F6B-46A8-8A0E-273FB2DF284C}" destId="{ACE6B5FD-F9C6-4793-96E2-7FFC98DBB4C3}" srcOrd="11" destOrd="0" presId="urn:microsoft.com/office/officeart/2005/8/layout/cycle8#1"/>
    <dgm:cxn modelId="{ACAB30C6-04FF-4079-82A7-F2BCEC369150}" type="presParOf" srcId="{FDFB8577-3F6B-46A8-8A0E-273FB2DF284C}" destId="{E2AC0ECF-976E-40B6-BC3C-5CDB8E753AAB}" srcOrd="12" destOrd="0" presId="urn:microsoft.com/office/officeart/2005/8/layout/cycle8#1"/>
    <dgm:cxn modelId="{4E9BD07B-B539-4066-9CF0-9BAEE4498AF6}" type="presParOf" srcId="{FDFB8577-3F6B-46A8-8A0E-273FB2DF284C}" destId="{D90180F8-4EB9-4DEB-A53C-97A0CAFF9E56}" srcOrd="13" destOrd="0" presId="urn:microsoft.com/office/officeart/2005/8/layout/cycle8#1"/>
    <dgm:cxn modelId="{8FB4B6C5-8A6B-48EF-9BD8-672D0E7320A3}" type="presParOf" srcId="{FDFB8577-3F6B-46A8-8A0E-273FB2DF284C}" destId="{E8C19A3B-6F69-4C0D-8924-EF7CF160B7FB}" srcOrd="14" destOrd="0" presId="urn:microsoft.com/office/officeart/2005/8/layout/cycle8#1"/>
  </dgm:cxnLst>
  <dgm:bg/>
  <dgm:whole/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0146DB9A-143B-4FB5-B18C-55E017C13B12}" type="sib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7F7CEC73-EB91-4938-A9FB-5BBB16B0FDBE}" type="sib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4944D3CA-C47D-4A4A-82A1-D204EE02BDC1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2BAFF9-ADF5-4739-B086-0B1BD736F7B7}" type="parTrans" cxnId="{7249E208-57F6-4F29-94F2-903E50B1BFE5}">
      <dgm:prSet/>
      <dgm:spPr/>
    </dgm:pt>
    <dgm:pt modelId="{D703DECA-BC51-4128-BAA6-8714054E0CC0}" type="sibTrans" cxnId="{7249E208-57F6-4F29-94F2-903E50B1BFE5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9647D3-F384-4DB4-800F-E0B4DA787BE6}" type="pres">
      <dgm:prSet presAssocID="{001DB791-C5D7-41E6-9501-298EB26C6931}" presName="aSpace2" presStyleCnt="0"/>
      <dgm:spPr/>
    </dgm:pt>
    <dgm:pt modelId="{BE4811B9-52D7-4D20-9F96-90867D4689CB}" type="pres">
      <dgm:prSet presAssocID="{4944D3CA-C47D-4A4A-82A1-D204EE02BDC1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88C875-13B6-400D-808A-927EC7F7B0FA}" type="presOf" srcId="{4944D3CA-C47D-4A4A-82A1-D204EE02BDC1}" destId="{BE4811B9-52D7-4D20-9F96-90867D4689CB}" srcOrd="0" destOrd="0" presId="urn:microsoft.com/office/officeart/2005/8/layout/lProcess2"/>
    <dgm:cxn modelId="{EBC922C7-DFAE-4016-8F05-9AB3428295C5}" type="presOf" srcId="{4D327372-82F8-4E2B-8A61-AE5B663B25D6}" destId="{6E519396-027B-49BD-A962-72728F85B35B}" srcOrd="0" destOrd="0" presId="urn:microsoft.com/office/officeart/2005/8/layout/lProcess2"/>
    <dgm:cxn modelId="{C7F42581-E904-4F6F-B6F5-FE9BA498E156}" type="presOf" srcId="{5CFA5A50-D2EE-4062-8AD4-21C060EB713C}" destId="{6BDA407B-6F4F-49BE-8DEC-B8F36762F604}" srcOrd="1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19824BE6-EE22-4070-BC48-6A9B10125D80}" type="presOf" srcId="{84028832-3C32-4DE7-A72C-0AC55E435323}" destId="{9117CF5F-EBE6-4E4A-96C3-3044DBB99942}" srcOrd="1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83D7FCDA-53B6-453F-9886-A38EA24BC53A}" type="presOf" srcId="{94768634-4719-497D-A7B6-52A2B79756A2}" destId="{D719185D-B7E0-42CD-91F4-09DB9E93EFAA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E8982A64-25BA-4ACF-A322-98F71C9FA40E}" type="presOf" srcId="{C6AA43DD-5CFA-437F-8F0B-E73E11F3B5E8}" destId="{42CC4CAA-21CB-4A8E-A45C-992F6FE5EC5E}" srcOrd="0" destOrd="0" presId="urn:microsoft.com/office/officeart/2005/8/layout/lProcess2"/>
    <dgm:cxn modelId="{FB43E846-0FAE-4249-9813-B28778A1658E}" type="presOf" srcId="{9DDE6D79-CAAF-4023-B923-A8AEED97319F}" destId="{1614DC7E-52B9-4F8E-BDF6-D0EDAB8C4BA2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D8765739-5F90-41D0-B5B7-8766E4FE7688}" type="presOf" srcId="{D8AAB60F-619E-47F1-A3FA-5E7126F91C9C}" destId="{0ACFB779-F712-4EBB-BFC5-EAFDC72D8EA3}" srcOrd="1" destOrd="0" presId="urn:microsoft.com/office/officeart/2005/8/layout/lProcess2"/>
    <dgm:cxn modelId="{50963F46-D905-44BE-A2DC-9D0EAEEF98A9}" type="presOf" srcId="{1A5F3AD5-E850-4C7F-9E3A-FCD77BC12034}" destId="{E7D37E91-FC75-4F14-9CE5-DEAAE2873C78}" srcOrd="1" destOrd="0" presId="urn:microsoft.com/office/officeart/2005/8/layout/lProcess2"/>
    <dgm:cxn modelId="{AE78DAFC-DE9E-42DA-9ECC-0CB1076DEF32}" type="presOf" srcId="{A9C29CAC-A01C-4347-A27C-1BF4A7434154}" destId="{6B1A73F0-5C1E-4610-9E0D-3D59DE284889}" srcOrd="0" destOrd="0" presId="urn:microsoft.com/office/officeart/2005/8/layout/lProcess2"/>
    <dgm:cxn modelId="{7249E208-57F6-4F29-94F2-903E50B1BFE5}" srcId="{2523AEB0-4A7A-44D5-8BD8-8E7086798FE6}" destId="{4944D3CA-C47D-4A4A-82A1-D204EE02BDC1}" srcOrd="1" destOrd="0" parTransId="{6A2BAFF9-ADF5-4739-B086-0B1BD736F7B7}" sibTransId="{D703DECA-BC51-4128-BAA6-8714054E0CC0}"/>
    <dgm:cxn modelId="{C740F3E3-FAA0-437B-89D7-1768DAEEDB86}" type="presOf" srcId="{2523AEB0-4A7A-44D5-8BD8-8E7086798FE6}" destId="{D563889A-788C-4C52-8FEF-6294CE419482}" srcOrd="0" destOrd="0" presId="urn:microsoft.com/office/officeart/2005/8/layout/lProcess2"/>
    <dgm:cxn modelId="{BCE6A447-A782-4C62-B73A-85B2227749A3}" type="presOf" srcId="{84028832-3C32-4DE7-A72C-0AC55E435323}" destId="{20381E2B-8C18-4297-A6FD-8D02BF0F01DD}" srcOrd="0" destOrd="0" presId="urn:microsoft.com/office/officeart/2005/8/layout/lProcess2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E225E760-142C-468F-A09D-27188B4879B6}" type="presOf" srcId="{2523AEB0-4A7A-44D5-8BD8-8E7086798FE6}" destId="{EAAE3163-1CA2-4890-B610-DE7A0AE4A52F}" srcOrd="1" destOrd="0" presId="urn:microsoft.com/office/officeart/2005/8/layout/lProcess2"/>
    <dgm:cxn modelId="{2F39487C-5AA6-4A83-A422-CB6BA97F3362}" type="presOf" srcId="{DCE0D419-A8FE-4C23-9649-D57028600E54}" destId="{BE9331AE-E1F4-4212-9EB7-51A55A7401FB}" srcOrd="0" destOrd="0" presId="urn:microsoft.com/office/officeart/2005/8/layout/lProcess2"/>
    <dgm:cxn modelId="{070A2D45-A79B-41E5-8079-AA3A94F5788A}" type="presOf" srcId="{1A5F3AD5-E850-4C7F-9E3A-FCD77BC12034}" destId="{1B33D93B-CFA3-444F-AFA3-5D4881C78A23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AF659417-1C19-4519-A0D5-DD7459C87F31}" type="presOf" srcId="{001DB791-C5D7-41E6-9501-298EB26C6931}" destId="{A53F6F6B-2D96-4023-B271-6132E3D9102C}" srcOrd="0" destOrd="0" presId="urn:microsoft.com/office/officeart/2005/8/layout/lProcess2"/>
    <dgm:cxn modelId="{8DAE4B46-9F50-4FAA-8BFD-4E09C25029A6}" type="presOf" srcId="{D8DAAFD6-B853-4A1A-BCC7-9B2C354BF6D8}" destId="{FB9DD924-DD16-4C78-979B-F139550F6696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AF5BC2D-EA38-4707-AB13-0B56A08A6DA5}" type="presOf" srcId="{3EECA48A-DB30-43A4-90B1-CABCD06FFEC3}" destId="{FA44FDD9-5FAC-47E6-87DB-FC26570A6718}" srcOrd="0" destOrd="0" presId="urn:microsoft.com/office/officeart/2005/8/layout/lProcess2"/>
    <dgm:cxn modelId="{EAA56B72-5792-4F44-810C-3D1F9613E028}" type="presOf" srcId="{D8AAB60F-619E-47F1-A3FA-5E7126F91C9C}" destId="{52E5B00A-8F17-4460-8EF9-5E6C28B9FD00}" srcOrd="0" destOrd="0" presId="urn:microsoft.com/office/officeart/2005/8/layout/lProcess2"/>
    <dgm:cxn modelId="{B483D58F-0C55-44E5-90FF-845F8F1DB182}" type="presOf" srcId="{6A47EBE9-F535-485F-9D99-FCEAD12888CF}" destId="{D5ED0B6E-3A8E-420B-805C-86C792048148}" srcOrd="0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BA52558F-98AF-40B1-A759-C489FF6EB8E8}" type="presOf" srcId="{5CFA5A50-D2EE-4062-8AD4-21C060EB713C}" destId="{00158827-7793-439D-89F1-A71F5CECEFA2}" srcOrd="0" destOrd="0" presId="urn:microsoft.com/office/officeart/2005/8/layout/lProcess2"/>
    <dgm:cxn modelId="{9021A2EE-E6CE-4FAE-9ABD-F9E7F34D8895}" type="presParOf" srcId="{FB9DD924-DD16-4C78-979B-F139550F6696}" destId="{0CC0E7D0-E88A-48EB-8C98-32D2DC22BDBC}" srcOrd="0" destOrd="0" presId="urn:microsoft.com/office/officeart/2005/8/layout/lProcess2"/>
    <dgm:cxn modelId="{20BEC853-FF94-4D4F-9FC3-DF35BB429D1D}" type="presParOf" srcId="{0CC0E7D0-E88A-48EB-8C98-32D2DC22BDBC}" destId="{52E5B00A-8F17-4460-8EF9-5E6C28B9FD00}" srcOrd="0" destOrd="0" presId="urn:microsoft.com/office/officeart/2005/8/layout/lProcess2"/>
    <dgm:cxn modelId="{E3DF94F9-12A6-400A-AC2A-220D6B8CF620}" type="presParOf" srcId="{0CC0E7D0-E88A-48EB-8C98-32D2DC22BDBC}" destId="{0ACFB779-F712-4EBB-BFC5-EAFDC72D8EA3}" srcOrd="1" destOrd="0" presId="urn:microsoft.com/office/officeart/2005/8/layout/lProcess2"/>
    <dgm:cxn modelId="{587B3109-D95F-45DD-A2DA-59FF1D8E63E4}" type="presParOf" srcId="{0CC0E7D0-E88A-48EB-8C98-32D2DC22BDBC}" destId="{BD57DFC7-56F7-44F4-B473-2801FC930B5E}" srcOrd="2" destOrd="0" presId="urn:microsoft.com/office/officeart/2005/8/layout/lProcess2"/>
    <dgm:cxn modelId="{69567CAA-B5B2-49AC-9988-4759CD9B09F6}" type="presParOf" srcId="{BD57DFC7-56F7-44F4-B473-2801FC930B5E}" destId="{60FE3BA7-F152-479C-BADA-E846C85E4CBA}" srcOrd="0" destOrd="0" presId="urn:microsoft.com/office/officeart/2005/8/layout/lProcess2"/>
    <dgm:cxn modelId="{3BC9A86C-1DD9-4702-9C33-3C9496DEC75C}" type="presParOf" srcId="{60FE3BA7-F152-479C-BADA-E846C85E4CBA}" destId="{6B1A73F0-5C1E-4610-9E0D-3D59DE284889}" srcOrd="0" destOrd="0" presId="urn:microsoft.com/office/officeart/2005/8/layout/lProcess2"/>
    <dgm:cxn modelId="{76CE6188-46F8-4976-B666-77671545C8CA}" type="presParOf" srcId="{FB9DD924-DD16-4C78-979B-F139550F6696}" destId="{FC6C04C4-3E07-431D-8C0F-DADBAA2150BE}" srcOrd="1" destOrd="0" presId="urn:microsoft.com/office/officeart/2005/8/layout/lProcess2"/>
    <dgm:cxn modelId="{36C60752-5907-4133-9728-8C0F84E83D47}" type="presParOf" srcId="{FB9DD924-DD16-4C78-979B-F139550F6696}" destId="{0BDAD732-B21E-4BA4-A884-A140F1A5288E}" srcOrd="2" destOrd="0" presId="urn:microsoft.com/office/officeart/2005/8/layout/lProcess2"/>
    <dgm:cxn modelId="{9B2D2A7B-807D-4209-BF68-E82633984CA4}" type="presParOf" srcId="{0BDAD732-B21E-4BA4-A884-A140F1A5288E}" destId="{1B33D93B-CFA3-444F-AFA3-5D4881C78A23}" srcOrd="0" destOrd="0" presId="urn:microsoft.com/office/officeart/2005/8/layout/lProcess2"/>
    <dgm:cxn modelId="{CDEBC4AE-B8E8-4AA1-B215-898241421D60}" type="presParOf" srcId="{0BDAD732-B21E-4BA4-A884-A140F1A5288E}" destId="{E7D37E91-FC75-4F14-9CE5-DEAAE2873C78}" srcOrd="1" destOrd="0" presId="urn:microsoft.com/office/officeart/2005/8/layout/lProcess2"/>
    <dgm:cxn modelId="{A2C8C3E9-E086-425D-8DD3-E36CD7ECDEF6}" type="presParOf" srcId="{0BDAD732-B21E-4BA4-A884-A140F1A5288E}" destId="{EB7EB67C-9C99-47B7-80E5-48E112CB00EB}" srcOrd="2" destOrd="0" presId="urn:microsoft.com/office/officeart/2005/8/layout/lProcess2"/>
    <dgm:cxn modelId="{D665DD80-8462-4F7A-8150-8DBD44498C62}" type="presParOf" srcId="{EB7EB67C-9C99-47B7-80E5-48E112CB00EB}" destId="{6F74D9C2-FD1C-4801-BDB6-2D30C9DC0515}" srcOrd="0" destOrd="0" presId="urn:microsoft.com/office/officeart/2005/8/layout/lProcess2"/>
    <dgm:cxn modelId="{173D1737-37C3-489C-ADF7-7E5E6D0FBE17}" type="presParOf" srcId="{6F74D9C2-FD1C-4801-BDB6-2D30C9DC0515}" destId="{FA44FDD9-5FAC-47E6-87DB-FC26570A6718}" srcOrd="0" destOrd="0" presId="urn:microsoft.com/office/officeart/2005/8/layout/lProcess2"/>
    <dgm:cxn modelId="{5165F2A2-4AB8-470D-B78A-6E97A2251944}" type="presParOf" srcId="{6F74D9C2-FD1C-4801-BDB6-2D30C9DC0515}" destId="{0106744C-83D1-47A5-9265-160E7E07CFEB}" srcOrd="1" destOrd="0" presId="urn:microsoft.com/office/officeart/2005/8/layout/lProcess2"/>
    <dgm:cxn modelId="{AED39281-71F5-41A8-8B04-926012E6A063}" type="presParOf" srcId="{6F74D9C2-FD1C-4801-BDB6-2D30C9DC0515}" destId="{D719185D-B7E0-42CD-91F4-09DB9E93EFAA}" srcOrd="2" destOrd="0" presId="urn:microsoft.com/office/officeart/2005/8/layout/lProcess2"/>
    <dgm:cxn modelId="{FE2309B0-DD6A-4C8B-ACD7-BA85844C2A0C}" type="presParOf" srcId="{6F74D9C2-FD1C-4801-BDB6-2D30C9DC0515}" destId="{BFA972CC-64A8-4FC8-97F6-A88230ED160C}" srcOrd="3" destOrd="0" presId="urn:microsoft.com/office/officeart/2005/8/layout/lProcess2"/>
    <dgm:cxn modelId="{8FF6AE57-DA86-49C4-98D3-1E128724A393}" type="presParOf" srcId="{6F74D9C2-FD1C-4801-BDB6-2D30C9DC0515}" destId="{6E519396-027B-49BD-A962-72728F85B35B}" srcOrd="4" destOrd="0" presId="urn:microsoft.com/office/officeart/2005/8/layout/lProcess2"/>
    <dgm:cxn modelId="{50534E2C-815A-4890-ADBC-7E98CABD9DBE}" type="presParOf" srcId="{FB9DD924-DD16-4C78-979B-F139550F6696}" destId="{F48AC25E-094C-4D81-9829-4C62A1B4CDF5}" srcOrd="3" destOrd="0" presId="urn:microsoft.com/office/officeart/2005/8/layout/lProcess2"/>
    <dgm:cxn modelId="{22C58555-ECF7-446E-923B-BEEAFBF51EF8}" type="presParOf" srcId="{FB9DD924-DD16-4C78-979B-F139550F6696}" destId="{AA9CC43B-DB1F-4A4F-817F-09E9B3C4CA00}" srcOrd="4" destOrd="0" presId="urn:microsoft.com/office/officeart/2005/8/layout/lProcess2"/>
    <dgm:cxn modelId="{5AC8E05C-594C-45F4-855F-FB25D0951812}" type="presParOf" srcId="{AA9CC43B-DB1F-4A4F-817F-09E9B3C4CA00}" destId="{00158827-7793-439D-89F1-A71F5CECEFA2}" srcOrd="0" destOrd="0" presId="urn:microsoft.com/office/officeart/2005/8/layout/lProcess2"/>
    <dgm:cxn modelId="{F76336BD-5330-4AFD-B617-FBF48330C01C}" type="presParOf" srcId="{AA9CC43B-DB1F-4A4F-817F-09E9B3C4CA00}" destId="{6BDA407B-6F4F-49BE-8DEC-B8F36762F604}" srcOrd="1" destOrd="0" presId="urn:microsoft.com/office/officeart/2005/8/layout/lProcess2"/>
    <dgm:cxn modelId="{684A2A4A-D35D-4BE9-AD83-83B1FA43572E}" type="presParOf" srcId="{AA9CC43B-DB1F-4A4F-817F-09E9B3C4CA00}" destId="{B8FE7A3B-F650-4C71-B1C0-9417574906E0}" srcOrd="2" destOrd="0" presId="urn:microsoft.com/office/officeart/2005/8/layout/lProcess2"/>
    <dgm:cxn modelId="{D4A9D5B3-96C1-435C-87B6-7AD24CDEB695}" type="presParOf" srcId="{B8FE7A3B-F650-4C71-B1C0-9417574906E0}" destId="{6C34D448-93C8-40E5-A7E8-1A13A4B311FD}" srcOrd="0" destOrd="0" presId="urn:microsoft.com/office/officeart/2005/8/layout/lProcess2"/>
    <dgm:cxn modelId="{F9377AD6-F407-4715-8599-317187C500CD}" type="presParOf" srcId="{6C34D448-93C8-40E5-A7E8-1A13A4B311FD}" destId="{1614DC7E-52B9-4F8E-BDF6-D0EDAB8C4BA2}" srcOrd="0" destOrd="0" presId="urn:microsoft.com/office/officeart/2005/8/layout/lProcess2"/>
    <dgm:cxn modelId="{E2090DC6-C651-4B66-ABB2-C6CEAA1DE0AF}" type="presParOf" srcId="{FB9DD924-DD16-4C78-979B-F139550F6696}" destId="{C76D88DB-352E-4F3E-894F-69235683A71C}" srcOrd="5" destOrd="0" presId="urn:microsoft.com/office/officeart/2005/8/layout/lProcess2"/>
    <dgm:cxn modelId="{252CF14F-45E2-4A1C-A622-DE7CAE15D3D5}" type="presParOf" srcId="{FB9DD924-DD16-4C78-979B-F139550F6696}" destId="{98AA0186-5210-4465-BE4A-2600FA3DF5A6}" srcOrd="6" destOrd="0" presId="urn:microsoft.com/office/officeart/2005/8/layout/lProcess2"/>
    <dgm:cxn modelId="{E33BA3A3-29B8-4091-AAE0-E1C79C1FF23D}" type="presParOf" srcId="{98AA0186-5210-4465-BE4A-2600FA3DF5A6}" destId="{D563889A-788C-4C52-8FEF-6294CE419482}" srcOrd="0" destOrd="0" presId="urn:microsoft.com/office/officeart/2005/8/layout/lProcess2"/>
    <dgm:cxn modelId="{8430C26C-9B81-4BAD-87C6-3D8F0421F58A}" type="presParOf" srcId="{98AA0186-5210-4465-BE4A-2600FA3DF5A6}" destId="{EAAE3163-1CA2-4890-B610-DE7A0AE4A52F}" srcOrd="1" destOrd="0" presId="urn:microsoft.com/office/officeart/2005/8/layout/lProcess2"/>
    <dgm:cxn modelId="{A3AA621A-FC0C-4E17-AFC3-A678A95F7BE0}" type="presParOf" srcId="{98AA0186-5210-4465-BE4A-2600FA3DF5A6}" destId="{0B4D1D7D-98F2-4A6C-A2DC-CD7DE037FBE2}" srcOrd="2" destOrd="0" presId="urn:microsoft.com/office/officeart/2005/8/layout/lProcess2"/>
    <dgm:cxn modelId="{3ADD57CE-C006-4767-85EC-BC1DE67DD209}" type="presParOf" srcId="{0B4D1D7D-98F2-4A6C-A2DC-CD7DE037FBE2}" destId="{77B57F43-91B3-4F43-AA44-6E8C1E6B547A}" srcOrd="0" destOrd="0" presId="urn:microsoft.com/office/officeart/2005/8/layout/lProcess2"/>
    <dgm:cxn modelId="{FD2678FF-C46B-4F32-8577-54A97D282DCB}" type="presParOf" srcId="{77B57F43-91B3-4F43-AA44-6E8C1E6B547A}" destId="{A53F6F6B-2D96-4023-B271-6132E3D9102C}" srcOrd="0" destOrd="0" presId="urn:microsoft.com/office/officeart/2005/8/layout/lProcess2"/>
    <dgm:cxn modelId="{469D1096-F61F-4C96-9F8F-3FC0C9F66609}" type="presParOf" srcId="{77B57F43-91B3-4F43-AA44-6E8C1E6B547A}" destId="{739647D3-F384-4DB4-800F-E0B4DA787BE6}" srcOrd="1" destOrd="0" presId="urn:microsoft.com/office/officeart/2005/8/layout/lProcess2"/>
    <dgm:cxn modelId="{0FBC95A3-3EE9-4D86-99EC-5DBCD7D82DFB}" type="presParOf" srcId="{77B57F43-91B3-4F43-AA44-6E8C1E6B547A}" destId="{BE4811B9-52D7-4D20-9F96-90867D4689CB}" srcOrd="2" destOrd="0" presId="urn:microsoft.com/office/officeart/2005/8/layout/lProcess2"/>
    <dgm:cxn modelId="{460B693C-7A9B-432E-B15F-FE08DB403E97}" type="presParOf" srcId="{FB9DD924-DD16-4C78-979B-F139550F6696}" destId="{5953DA15-7498-404F-847C-A1E78D8BE3C8}" srcOrd="7" destOrd="0" presId="urn:microsoft.com/office/officeart/2005/8/layout/lProcess2"/>
    <dgm:cxn modelId="{02F2C23D-EC25-4D22-B8C8-846FE067721C}" type="presParOf" srcId="{FB9DD924-DD16-4C78-979B-F139550F6696}" destId="{1E22969A-B1EF-4F8B-A253-E0E7A0EE04B7}" srcOrd="8" destOrd="0" presId="urn:microsoft.com/office/officeart/2005/8/layout/lProcess2"/>
    <dgm:cxn modelId="{9D4DF320-5C0D-4870-AF2A-B1A066DFAA93}" type="presParOf" srcId="{1E22969A-B1EF-4F8B-A253-E0E7A0EE04B7}" destId="{20381E2B-8C18-4297-A6FD-8D02BF0F01DD}" srcOrd="0" destOrd="0" presId="urn:microsoft.com/office/officeart/2005/8/layout/lProcess2"/>
    <dgm:cxn modelId="{AEC07AE8-2FF7-4684-880F-61270288824D}" type="presParOf" srcId="{1E22969A-B1EF-4F8B-A253-E0E7A0EE04B7}" destId="{9117CF5F-EBE6-4E4A-96C3-3044DBB99942}" srcOrd="1" destOrd="0" presId="urn:microsoft.com/office/officeart/2005/8/layout/lProcess2"/>
    <dgm:cxn modelId="{8FEB9CC3-A201-4892-BA8D-30E944C2382A}" type="presParOf" srcId="{1E22969A-B1EF-4F8B-A253-E0E7A0EE04B7}" destId="{7F25AC14-385B-4398-93C9-2CD9E9E4494D}" srcOrd="2" destOrd="0" presId="urn:microsoft.com/office/officeart/2005/8/layout/lProcess2"/>
    <dgm:cxn modelId="{A38F3BCB-7835-4B42-82E9-DD1257F4E196}" type="presParOf" srcId="{7F25AC14-385B-4398-93C9-2CD9E9E4494D}" destId="{15F2B744-BB7C-4C37-B5AD-2E20232C54E5}" srcOrd="0" destOrd="0" presId="urn:microsoft.com/office/officeart/2005/8/layout/lProcess2"/>
    <dgm:cxn modelId="{A5564CE2-7842-493A-B448-68BC6A64DEDD}" type="presParOf" srcId="{15F2B744-BB7C-4C37-B5AD-2E20232C54E5}" destId="{D5ED0B6E-3A8E-420B-805C-86C792048148}" srcOrd="0" destOrd="0" presId="urn:microsoft.com/office/officeart/2005/8/layout/lProcess2"/>
    <dgm:cxn modelId="{3D677AC7-64D6-484D-8BE7-E2B2E685BD8E}" type="presParOf" srcId="{15F2B744-BB7C-4C37-B5AD-2E20232C54E5}" destId="{F901E8B3-9873-4D6C-B227-96B5AD779699}" srcOrd="1" destOrd="0" presId="urn:microsoft.com/office/officeart/2005/8/layout/lProcess2"/>
    <dgm:cxn modelId="{615F8D1A-778C-4FBC-91BB-7879BBED04EF}" type="presParOf" srcId="{15F2B744-BB7C-4C37-B5AD-2E20232C54E5}" destId="{BE9331AE-E1F4-4212-9EB7-51A55A7401FB}" srcOrd="2" destOrd="0" presId="urn:microsoft.com/office/officeart/2005/8/layout/lProcess2"/>
    <dgm:cxn modelId="{FE76CC82-1DC5-4B35-8A14-C49AD6AC3C4C}" type="presParOf" srcId="{15F2B744-BB7C-4C37-B5AD-2E20232C54E5}" destId="{819E0A68-8DB6-4B3C-BE54-D9E6B1EE77FF}" srcOrd="3" destOrd="0" presId="urn:microsoft.com/office/officeart/2005/8/layout/lProcess2"/>
    <dgm:cxn modelId="{A510906E-F3D5-45FC-9FB6-E80F70294682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5AE6A49-E482-4CC1-92DD-D5827545DFAF}" type="doc">
      <dgm:prSet loTypeId="urn:microsoft.com/office/officeart/2005/8/layout/cycle8" loCatId="cycle" qsTypeId="urn:microsoft.com/office/officeart/2005/8/quickstyle/simple3" qsCatId="simple" csTypeId="urn:microsoft.com/office/officeart/2005/8/colors/colorful5#6" csCatId="colorful" phldr="1"/>
      <dgm:spPr/>
    </dgm:pt>
    <dgm:pt modelId="{B2692528-F913-4221-90B2-57A211EEF990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业务流程透明化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14E3CA-1C64-4CD5-9ACE-71F78C91087A}" type="parTrans" cxnId="{7C93267F-0DBE-4C1E-B754-62BA1D5AB415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D7CC5C-DD7B-48F8-AAFF-237AFAB07BFA}" type="sibTrans" cxnId="{7C93267F-0DBE-4C1E-B754-62BA1D5AB415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2C2730-44B8-4670-9DA5-9834BB951DB4}">
      <dgm:prSet phldrT="[文本]" custT="1"/>
      <dgm:spPr/>
      <dgm:t>
        <a:bodyPr/>
        <a:lstStyle/>
        <a:p>
          <a:r>
            <a:rPr lang="zh-CN" sz="1600" b="1" dirty="0" smtClean="0">
              <a:latin typeface="微软雅黑" pitchFamily="34" charset="-122"/>
              <a:ea typeface="微软雅黑" pitchFamily="34" charset="-122"/>
            </a:rPr>
            <a:t>工程管理精细化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9651F2-6B71-41B2-AD11-2663EFD1221F}" type="parTrans" cxnId="{067C823A-47CA-4A8F-A961-6E1608122AE1}">
      <dgm:prSet/>
      <dgm:spPr/>
      <dgm:t>
        <a:bodyPr/>
        <a:lstStyle/>
        <a:p>
          <a:endParaRPr lang="zh-CN" altLang="en-US" sz="1600"/>
        </a:p>
      </dgm:t>
    </dgm:pt>
    <dgm:pt modelId="{7E0B1DAC-95F5-477C-AA72-3BA684F70F49}" type="sibTrans" cxnId="{067C823A-47CA-4A8F-A961-6E1608122AE1}">
      <dgm:prSet/>
      <dgm:spPr/>
      <dgm:t>
        <a:bodyPr/>
        <a:lstStyle/>
        <a:p>
          <a:endParaRPr lang="zh-CN" altLang="en-US" sz="1600"/>
        </a:p>
      </dgm:t>
    </dgm:pt>
    <dgm:pt modelId="{6B2023FB-EEA9-40DB-BD9A-E2BC8357456E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信息追溯紧密化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841789-17E7-40B4-9CC8-BFE79F5CB22F}" type="parTrans" cxnId="{339DE551-9891-41F7-8B10-6C359AA30DB3}">
      <dgm:prSet/>
      <dgm:spPr/>
      <dgm:t>
        <a:bodyPr/>
        <a:lstStyle/>
        <a:p>
          <a:endParaRPr lang="zh-CN" altLang="en-US" sz="1600"/>
        </a:p>
      </dgm:t>
    </dgm:pt>
    <dgm:pt modelId="{6139AEE2-BB10-4440-A765-CB4E98736197}" type="sibTrans" cxnId="{339DE551-9891-41F7-8B10-6C359AA30DB3}">
      <dgm:prSet/>
      <dgm:spPr/>
      <dgm:t>
        <a:bodyPr/>
        <a:lstStyle/>
        <a:p>
          <a:endParaRPr lang="zh-CN" altLang="en-US" sz="1600"/>
        </a:p>
      </dgm:t>
    </dgm:pt>
    <dgm:pt modelId="{C8F2A5FA-D4C9-42EF-99CA-99A1CFB1946F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流程审批监控化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023CE3-160C-4D66-AAFE-82C7DE5940AC}" type="parTrans" cxnId="{9C4D9DFF-B5A2-46F0-85B7-C08B0449A826}">
      <dgm:prSet/>
      <dgm:spPr/>
      <dgm:t>
        <a:bodyPr/>
        <a:lstStyle/>
        <a:p>
          <a:endParaRPr lang="zh-CN" altLang="en-US" sz="1600"/>
        </a:p>
      </dgm:t>
    </dgm:pt>
    <dgm:pt modelId="{9358D233-ED21-4D6A-ACCD-BB3BBB187B63}" type="sibTrans" cxnId="{9C4D9DFF-B5A2-46F0-85B7-C08B0449A826}">
      <dgm:prSet/>
      <dgm:spPr/>
      <dgm:t>
        <a:bodyPr/>
        <a:lstStyle/>
        <a:p>
          <a:endParaRPr lang="zh-CN" altLang="en-US" sz="1600"/>
        </a:p>
      </dgm:t>
    </dgm:pt>
    <dgm:pt modelId="{B569B97E-912C-4A16-AAB0-8F4C5B033163}" type="pres">
      <dgm:prSet presAssocID="{35AE6A49-E482-4CC1-92DD-D5827545DFAF}" presName="compositeShape" presStyleCnt="0">
        <dgm:presLayoutVars>
          <dgm:chMax val="7"/>
          <dgm:dir/>
          <dgm:resizeHandles val="exact"/>
        </dgm:presLayoutVars>
      </dgm:prSet>
      <dgm:spPr/>
    </dgm:pt>
    <dgm:pt modelId="{65D8F23B-B8ED-43E9-9C8F-6AF86AE9B019}" type="pres">
      <dgm:prSet presAssocID="{35AE6A49-E482-4CC1-92DD-D5827545DFAF}" presName="wedge1" presStyleLbl="node1" presStyleIdx="0" presStyleCnt="4"/>
      <dgm:spPr/>
      <dgm:t>
        <a:bodyPr/>
        <a:lstStyle/>
        <a:p>
          <a:endParaRPr lang="zh-CN" altLang="en-US"/>
        </a:p>
      </dgm:t>
    </dgm:pt>
    <dgm:pt modelId="{448BA08B-2B95-4286-A554-3D6437D6925F}" type="pres">
      <dgm:prSet presAssocID="{35AE6A49-E482-4CC1-92DD-D5827545DFAF}" presName="dummy1a" presStyleCnt="0"/>
      <dgm:spPr/>
    </dgm:pt>
    <dgm:pt modelId="{907A3A88-A0B2-463F-A9F8-873E5351C3A8}" type="pres">
      <dgm:prSet presAssocID="{35AE6A49-E482-4CC1-92DD-D5827545DFAF}" presName="dummy1b" presStyleCnt="0"/>
      <dgm:spPr/>
    </dgm:pt>
    <dgm:pt modelId="{CCDAD978-73CC-4415-A386-40452F9F92E6}" type="pres">
      <dgm:prSet presAssocID="{35AE6A49-E482-4CC1-92DD-D5827545DFAF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AB228E-4953-425E-B9B5-BCA01C142AD6}" type="pres">
      <dgm:prSet presAssocID="{35AE6A49-E482-4CC1-92DD-D5827545DFAF}" presName="wedge2" presStyleLbl="node1" presStyleIdx="1" presStyleCnt="4"/>
      <dgm:spPr/>
      <dgm:t>
        <a:bodyPr/>
        <a:lstStyle/>
        <a:p>
          <a:endParaRPr lang="zh-CN" altLang="en-US"/>
        </a:p>
      </dgm:t>
    </dgm:pt>
    <dgm:pt modelId="{AD655421-7C8D-43AF-ADB0-189F9998CDB0}" type="pres">
      <dgm:prSet presAssocID="{35AE6A49-E482-4CC1-92DD-D5827545DFAF}" presName="dummy2a" presStyleCnt="0"/>
      <dgm:spPr/>
    </dgm:pt>
    <dgm:pt modelId="{EF29C383-627E-405C-9E90-060BC7C19B64}" type="pres">
      <dgm:prSet presAssocID="{35AE6A49-E482-4CC1-92DD-D5827545DFAF}" presName="dummy2b" presStyleCnt="0"/>
      <dgm:spPr/>
    </dgm:pt>
    <dgm:pt modelId="{C2AD3F1A-2603-49B0-BEAC-D036F30FBF2F}" type="pres">
      <dgm:prSet presAssocID="{35AE6A49-E482-4CC1-92DD-D5827545DFAF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2C1F53-BEC9-47C3-8270-5682D4F9C83F}" type="pres">
      <dgm:prSet presAssocID="{35AE6A49-E482-4CC1-92DD-D5827545DFAF}" presName="wedge3" presStyleLbl="node1" presStyleIdx="2" presStyleCnt="4"/>
      <dgm:spPr/>
      <dgm:t>
        <a:bodyPr/>
        <a:lstStyle/>
        <a:p>
          <a:endParaRPr lang="zh-CN" altLang="en-US"/>
        </a:p>
      </dgm:t>
    </dgm:pt>
    <dgm:pt modelId="{E9EB8355-A430-413F-8F14-71BF1ED72C56}" type="pres">
      <dgm:prSet presAssocID="{35AE6A49-E482-4CC1-92DD-D5827545DFAF}" presName="dummy3a" presStyleCnt="0"/>
      <dgm:spPr/>
    </dgm:pt>
    <dgm:pt modelId="{F92251C9-4B6B-47D7-BD07-28466EB3156E}" type="pres">
      <dgm:prSet presAssocID="{35AE6A49-E482-4CC1-92DD-D5827545DFAF}" presName="dummy3b" presStyleCnt="0"/>
      <dgm:spPr/>
    </dgm:pt>
    <dgm:pt modelId="{73EF9C00-C516-41AC-96C0-209E6E956017}" type="pres">
      <dgm:prSet presAssocID="{35AE6A49-E482-4CC1-92DD-D5827545DFAF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119681-C5BC-49EA-8282-7A11A917CB84}" type="pres">
      <dgm:prSet presAssocID="{35AE6A49-E482-4CC1-92DD-D5827545DFAF}" presName="wedge4" presStyleLbl="node1" presStyleIdx="3" presStyleCnt="4"/>
      <dgm:spPr/>
      <dgm:t>
        <a:bodyPr/>
        <a:lstStyle/>
        <a:p>
          <a:endParaRPr lang="zh-CN" altLang="en-US"/>
        </a:p>
      </dgm:t>
    </dgm:pt>
    <dgm:pt modelId="{6474BFD2-14A3-4157-BA34-5B806EDF14E2}" type="pres">
      <dgm:prSet presAssocID="{35AE6A49-E482-4CC1-92DD-D5827545DFAF}" presName="dummy4a" presStyleCnt="0"/>
      <dgm:spPr/>
    </dgm:pt>
    <dgm:pt modelId="{BB755F25-D269-44AF-B9F6-A71A822C0F6F}" type="pres">
      <dgm:prSet presAssocID="{35AE6A49-E482-4CC1-92DD-D5827545DFAF}" presName="dummy4b" presStyleCnt="0"/>
      <dgm:spPr/>
    </dgm:pt>
    <dgm:pt modelId="{5E23BB31-4A8A-4020-8A4F-7A66F9F6B0C2}" type="pres">
      <dgm:prSet presAssocID="{35AE6A49-E482-4CC1-92DD-D5827545DFAF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2BB9C-DFAF-4ED2-A7E0-998F1ACEAF93}" type="pres">
      <dgm:prSet presAssocID="{97D7CC5C-DD7B-48F8-AAFF-237AFAB07BFA}" presName="arrowWedge1" presStyleLbl="fgSibTrans2D1" presStyleIdx="0" presStyleCnt="4"/>
      <dgm:spPr/>
    </dgm:pt>
    <dgm:pt modelId="{C12B38D9-6501-453E-AA9E-E22034AE1651}" type="pres">
      <dgm:prSet presAssocID="{7E0B1DAC-95F5-477C-AA72-3BA684F70F49}" presName="arrowWedge2" presStyleLbl="fgSibTrans2D1" presStyleIdx="1" presStyleCnt="4"/>
      <dgm:spPr/>
    </dgm:pt>
    <dgm:pt modelId="{AA054FBF-2148-4165-8C29-06CF775553A5}" type="pres">
      <dgm:prSet presAssocID="{6139AEE2-BB10-4440-A765-CB4E98736197}" presName="arrowWedge3" presStyleLbl="fgSibTrans2D1" presStyleIdx="2" presStyleCnt="4"/>
      <dgm:spPr/>
    </dgm:pt>
    <dgm:pt modelId="{A216CA61-AEFC-41C9-8B88-A9C69E8C7F35}" type="pres">
      <dgm:prSet presAssocID="{9358D233-ED21-4D6A-ACCD-BB3BBB187B63}" presName="arrowWedge4" presStyleLbl="fgSibTrans2D1" presStyleIdx="3" presStyleCnt="4"/>
      <dgm:spPr/>
    </dgm:pt>
  </dgm:ptLst>
  <dgm:cxnLst>
    <dgm:cxn modelId="{A2618F60-3113-4B7C-AAFE-78382C47CEEC}" type="presOf" srcId="{35AE6A49-E482-4CC1-92DD-D5827545DFAF}" destId="{B569B97E-912C-4A16-AAB0-8F4C5B033163}" srcOrd="0" destOrd="0" presId="urn:microsoft.com/office/officeart/2005/8/layout/cycle8"/>
    <dgm:cxn modelId="{72ED0C43-22AF-40B9-81F7-539730E06DA6}" type="presOf" srcId="{B2692528-F913-4221-90B2-57A211EEF990}" destId="{CCDAD978-73CC-4415-A386-40452F9F92E6}" srcOrd="1" destOrd="0" presId="urn:microsoft.com/office/officeart/2005/8/layout/cycle8"/>
    <dgm:cxn modelId="{1DDF615D-1AEF-47C2-A6F0-6936CB66930D}" type="presOf" srcId="{B2692528-F913-4221-90B2-57A211EEF990}" destId="{65D8F23B-B8ED-43E9-9C8F-6AF86AE9B019}" srcOrd="0" destOrd="0" presId="urn:microsoft.com/office/officeart/2005/8/layout/cycle8"/>
    <dgm:cxn modelId="{9B7DA449-CD12-411D-9F96-1182298A6542}" type="presOf" srcId="{6B2023FB-EEA9-40DB-BD9A-E2BC8357456E}" destId="{73EF9C00-C516-41AC-96C0-209E6E956017}" srcOrd="1" destOrd="0" presId="urn:microsoft.com/office/officeart/2005/8/layout/cycle8"/>
    <dgm:cxn modelId="{9C4D9DFF-B5A2-46F0-85B7-C08B0449A826}" srcId="{35AE6A49-E482-4CC1-92DD-D5827545DFAF}" destId="{C8F2A5FA-D4C9-42EF-99CA-99A1CFB1946F}" srcOrd="3" destOrd="0" parTransId="{D7023CE3-160C-4D66-AAFE-82C7DE5940AC}" sibTransId="{9358D233-ED21-4D6A-ACCD-BB3BBB187B63}"/>
    <dgm:cxn modelId="{7C93267F-0DBE-4C1E-B754-62BA1D5AB415}" srcId="{35AE6A49-E482-4CC1-92DD-D5827545DFAF}" destId="{B2692528-F913-4221-90B2-57A211EEF990}" srcOrd="0" destOrd="0" parTransId="{0114E3CA-1C64-4CD5-9ACE-71F78C91087A}" sibTransId="{97D7CC5C-DD7B-48F8-AAFF-237AFAB07BFA}"/>
    <dgm:cxn modelId="{339DE551-9891-41F7-8B10-6C359AA30DB3}" srcId="{35AE6A49-E482-4CC1-92DD-D5827545DFAF}" destId="{6B2023FB-EEA9-40DB-BD9A-E2BC8357456E}" srcOrd="2" destOrd="0" parTransId="{EC841789-17E7-40B4-9CC8-BFE79F5CB22F}" sibTransId="{6139AEE2-BB10-4440-A765-CB4E98736197}"/>
    <dgm:cxn modelId="{D8976A0D-4A8D-4D15-BE6B-06DB4429E7C1}" type="presOf" srcId="{C8F2A5FA-D4C9-42EF-99CA-99A1CFB1946F}" destId="{65119681-C5BC-49EA-8282-7A11A917CB84}" srcOrd="0" destOrd="0" presId="urn:microsoft.com/office/officeart/2005/8/layout/cycle8"/>
    <dgm:cxn modelId="{35A400D2-DD48-4036-9483-BAE0572AFFAF}" type="presOf" srcId="{122C2730-44B8-4670-9DA5-9834BB951DB4}" destId="{EBAB228E-4953-425E-B9B5-BCA01C142AD6}" srcOrd="0" destOrd="0" presId="urn:microsoft.com/office/officeart/2005/8/layout/cycle8"/>
    <dgm:cxn modelId="{5E1A4CD5-A3BF-4373-A8E3-A983F939C5B8}" type="presOf" srcId="{6B2023FB-EEA9-40DB-BD9A-E2BC8357456E}" destId="{5F2C1F53-BEC9-47C3-8270-5682D4F9C83F}" srcOrd="0" destOrd="0" presId="urn:microsoft.com/office/officeart/2005/8/layout/cycle8"/>
    <dgm:cxn modelId="{067C823A-47CA-4A8F-A961-6E1608122AE1}" srcId="{35AE6A49-E482-4CC1-92DD-D5827545DFAF}" destId="{122C2730-44B8-4670-9DA5-9834BB951DB4}" srcOrd="1" destOrd="0" parTransId="{0A9651F2-6B71-41B2-AD11-2663EFD1221F}" sibTransId="{7E0B1DAC-95F5-477C-AA72-3BA684F70F49}"/>
    <dgm:cxn modelId="{AC67D4F1-D4DA-4DA5-80FA-6A2A2A868F30}" type="presOf" srcId="{122C2730-44B8-4670-9DA5-9834BB951DB4}" destId="{C2AD3F1A-2603-49B0-BEAC-D036F30FBF2F}" srcOrd="1" destOrd="0" presId="urn:microsoft.com/office/officeart/2005/8/layout/cycle8"/>
    <dgm:cxn modelId="{F64A3E5F-6D8B-4AB0-809A-23E9F0FC5B93}" type="presOf" srcId="{C8F2A5FA-D4C9-42EF-99CA-99A1CFB1946F}" destId="{5E23BB31-4A8A-4020-8A4F-7A66F9F6B0C2}" srcOrd="1" destOrd="0" presId="urn:microsoft.com/office/officeart/2005/8/layout/cycle8"/>
    <dgm:cxn modelId="{0E931AB3-5148-4CB3-97B1-1FB17F8EEC74}" type="presParOf" srcId="{B569B97E-912C-4A16-AAB0-8F4C5B033163}" destId="{65D8F23B-B8ED-43E9-9C8F-6AF86AE9B019}" srcOrd="0" destOrd="0" presId="urn:microsoft.com/office/officeart/2005/8/layout/cycle8"/>
    <dgm:cxn modelId="{3DC089F2-B6F7-4C20-9FC5-3CC8E7BD9ACF}" type="presParOf" srcId="{B569B97E-912C-4A16-AAB0-8F4C5B033163}" destId="{448BA08B-2B95-4286-A554-3D6437D6925F}" srcOrd="1" destOrd="0" presId="urn:microsoft.com/office/officeart/2005/8/layout/cycle8"/>
    <dgm:cxn modelId="{C1BA8398-EE4F-40E5-809E-D1C77EDC88F3}" type="presParOf" srcId="{B569B97E-912C-4A16-AAB0-8F4C5B033163}" destId="{907A3A88-A0B2-463F-A9F8-873E5351C3A8}" srcOrd="2" destOrd="0" presId="urn:microsoft.com/office/officeart/2005/8/layout/cycle8"/>
    <dgm:cxn modelId="{A1034CBB-5D5B-4169-803E-209711BA4132}" type="presParOf" srcId="{B569B97E-912C-4A16-AAB0-8F4C5B033163}" destId="{CCDAD978-73CC-4415-A386-40452F9F92E6}" srcOrd="3" destOrd="0" presId="urn:microsoft.com/office/officeart/2005/8/layout/cycle8"/>
    <dgm:cxn modelId="{68D95ACA-43EF-40A5-83E0-17C5DD6701B6}" type="presParOf" srcId="{B569B97E-912C-4A16-AAB0-8F4C5B033163}" destId="{EBAB228E-4953-425E-B9B5-BCA01C142AD6}" srcOrd="4" destOrd="0" presId="urn:microsoft.com/office/officeart/2005/8/layout/cycle8"/>
    <dgm:cxn modelId="{B60884DA-3ADA-4ADC-A750-F949B05509F4}" type="presParOf" srcId="{B569B97E-912C-4A16-AAB0-8F4C5B033163}" destId="{AD655421-7C8D-43AF-ADB0-189F9998CDB0}" srcOrd="5" destOrd="0" presId="urn:microsoft.com/office/officeart/2005/8/layout/cycle8"/>
    <dgm:cxn modelId="{293CBDC2-BEE9-4499-AA4C-CE52C706D922}" type="presParOf" srcId="{B569B97E-912C-4A16-AAB0-8F4C5B033163}" destId="{EF29C383-627E-405C-9E90-060BC7C19B64}" srcOrd="6" destOrd="0" presId="urn:microsoft.com/office/officeart/2005/8/layout/cycle8"/>
    <dgm:cxn modelId="{ED5A1DD5-846E-4167-8AB7-9FE1A574456A}" type="presParOf" srcId="{B569B97E-912C-4A16-AAB0-8F4C5B033163}" destId="{C2AD3F1A-2603-49B0-BEAC-D036F30FBF2F}" srcOrd="7" destOrd="0" presId="urn:microsoft.com/office/officeart/2005/8/layout/cycle8"/>
    <dgm:cxn modelId="{EE62F809-E690-4754-AFAA-AAFF2C5407C3}" type="presParOf" srcId="{B569B97E-912C-4A16-AAB0-8F4C5B033163}" destId="{5F2C1F53-BEC9-47C3-8270-5682D4F9C83F}" srcOrd="8" destOrd="0" presId="urn:microsoft.com/office/officeart/2005/8/layout/cycle8"/>
    <dgm:cxn modelId="{33CE6DF6-8DFB-418E-9A8B-6011E96FECBA}" type="presParOf" srcId="{B569B97E-912C-4A16-AAB0-8F4C5B033163}" destId="{E9EB8355-A430-413F-8F14-71BF1ED72C56}" srcOrd="9" destOrd="0" presId="urn:microsoft.com/office/officeart/2005/8/layout/cycle8"/>
    <dgm:cxn modelId="{75250C62-07F5-4AE3-B22D-C8B69920C095}" type="presParOf" srcId="{B569B97E-912C-4A16-AAB0-8F4C5B033163}" destId="{F92251C9-4B6B-47D7-BD07-28466EB3156E}" srcOrd="10" destOrd="0" presId="urn:microsoft.com/office/officeart/2005/8/layout/cycle8"/>
    <dgm:cxn modelId="{03D9B283-C2C2-4D64-A700-6A7EAF95ED55}" type="presParOf" srcId="{B569B97E-912C-4A16-AAB0-8F4C5B033163}" destId="{73EF9C00-C516-41AC-96C0-209E6E956017}" srcOrd="11" destOrd="0" presId="urn:microsoft.com/office/officeart/2005/8/layout/cycle8"/>
    <dgm:cxn modelId="{D3C96C39-8264-4536-BAC3-2AA4A674BB6A}" type="presParOf" srcId="{B569B97E-912C-4A16-AAB0-8F4C5B033163}" destId="{65119681-C5BC-49EA-8282-7A11A917CB84}" srcOrd="12" destOrd="0" presId="urn:microsoft.com/office/officeart/2005/8/layout/cycle8"/>
    <dgm:cxn modelId="{710F1AAB-068A-4793-8406-E083C7D09AB9}" type="presParOf" srcId="{B569B97E-912C-4A16-AAB0-8F4C5B033163}" destId="{6474BFD2-14A3-4157-BA34-5B806EDF14E2}" srcOrd="13" destOrd="0" presId="urn:microsoft.com/office/officeart/2005/8/layout/cycle8"/>
    <dgm:cxn modelId="{0E03462A-856F-4AF9-92A4-707432B57E31}" type="presParOf" srcId="{B569B97E-912C-4A16-AAB0-8F4C5B033163}" destId="{BB755F25-D269-44AF-B9F6-A71A822C0F6F}" srcOrd="14" destOrd="0" presId="urn:microsoft.com/office/officeart/2005/8/layout/cycle8"/>
    <dgm:cxn modelId="{1ADEEF09-167B-4EDF-82B3-A761E52EF71F}" type="presParOf" srcId="{B569B97E-912C-4A16-AAB0-8F4C5B033163}" destId="{5E23BB31-4A8A-4020-8A4F-7A66F9F6B0C2}" srcOrd="15" destOrd="0" presId="urn:microsoft.com/office/officeart/2005/8/layout/cycle8"/>
    <dgm:cxn modelId="{A22D11A0-5494-4057-B69D-5C88B57269DF}" type="presParOf" srcId="{B569B97E-912C-4A16-AAB0-8F4C5B033163}" destId="{AD62BB9C-DFAF-4ED2-A7E0-998F1ACEAF93}" srcOrd="16" destOrd="0" presId="urn:microsoft.com/office/officeart/2005/8/layout/cycle8"/>
    <dgm:cxn modelId="{01AB3B7D-04D0-4998-ABCF-BE0A815649B0}" type="presParOf" srcId="{B569B97E-912C-4A16-AAB0-8F4C5B033163}" destId="{C12B38D9-6501-453E-AA9E-E22034AE1651}" srcOrd="17" destOrd="0" presId="urn:microsoft.com/office/officeart/2005/8/layout/cycle8"/>
    <dgm:cxn modelId="{129B4D7C-860B-4637-978B-38FA96D863F5}" type="presParOf" srcId="{B569B97E-912C-4A16-AAB0-8F4C5B033163}" destId="{AA054FBF-2148-4165-8C29-06CF775553A5}" srcOrd="18" destOrd="0" presId="urn:microsoft.com/office/officeart/2005/8/layout/cycle8"/>
    <dgm:cxn modelId="{B3BBB478-848D-465A-8CB0-733E405B6278}" type="presParOf" srcId="{B569B97E-912C-4A16-AAB0-8F4C5B033163}" destId="{A216CA61-AEFC-41C9-8B88-A9C69E8C7F35}" srcOrd="19" destOrd="0" presId="urn:microsoft.com/office/officeart/2005/8/layout/cycle8"/>
  </dgm:cxnLst>
  <dgm:bg/>
  <dgm:whole/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0146DB9A-143B-4FB5-B18C-55E017C13B12}" type="sibTrans" cxnId="{8B114710-445D-4286-B96A-0EF039DD0C4D}">
      <dgm:prSet/>
      <dgm:spPr/>
      <dgm:t>
        <a:bodyPr/>
        <a:lstStyle/>
        <a:p>
          <a:endParaRPr lang="zh-CN" altLang="en-US"/>
        </a:p>
      </dgm:t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7F7CEC73-EB91-4938-A9FB-5BBB16B0FDBE}" type="sibTrans" cxnId="{A99F850A-8072-47E4-A652-4E4E6A50AFC3}">
      <dgm:prSet/>
      <dgm:spPr/>
      <dgm:t>
        <a:bodyPr/>
        <a:lstStyle/>
        <a:p>
          <a:endParaRPr lang="zh-CN" altLang="en-US"/>
        </a:p>
      </dgm:t>
    </dgm:pt>
    <dgm:pt modelId="{4944D3CA-C47D-4A4A-82A1-D204EE02BDC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2BAFF9-ADF5-4739-B086-0B1BD736F7B7}" type="parTrans" cxnId="{7249E208-57F6-4F29-94F2-903E50B1BFE5}">
      <dgm:prSet/>
      <dgm:spPr/>
    </dgm:pt>
    <dgm:pt modelId="{D703DECA-BC51-4128-BAA6-8714054E0CC0}" type="sibTrans" cxnId="{7249E208-57F6-4F29-94F2-903E50B1BFE5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9647D3-F384-4DB4-800F-E0B4DA787BE6}" type="pres">
      <dgm:prSet presAssocID="{001DB791-C5D7-41E6-9501-298EB26C6931}" presName="aSpace2" presStyleCnt="0"/>
      <dgm:spPr/>
    </dgm:pt>
    <dgm:pt modelId="{BE4811B9-52D7-4D20-9F96-90867D4689CB}" type="pres">
      <dgm:prSet presAssocID="{4944D3CA-C47D-4A4A-82A1-D204EE02BDC1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716A66F2-6412-491A-9856-BAB1C763BFFB}" type="presOf" srcId="{5CFA5A50-D2EE-4062-8AD4-21C060EB713C}" destId="{00158827-7793-439D-89F1-A71F5CECEFA2}" srcOrd="0" destOrd="0" presId="urn:microsoft.com/office/officeart/2005/8/layout/lProcess2"/>
    <dgm:cxn modelId="{6B9F7F71-1140-4868-B11B-231507F7000B}" type="presOf" srcId="{D8AAB60F-619E-47F1-A3FA-5E7126F91C9C}" destId="{52E5B00A-8F17-4460-8EF9-5E6C28B9FD00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BFDD9868-D2BB-4776-B7AA-40C9E74360B0}" type="presOf" srcId="{9DDE6D79-CAAF-4023-B923-A8AEED97319F}" destId="{1614DC7E-52B9-4F8E-BDF6-D0EDAB8C4BA2}" srcOrd="0" destOrd="0" presId="urn:microsoft.com/office/officeart/2005/8/layout/lProcess2"/>
    <dgm:cxn modelId="{7249E208-57F6-4F29-94F2-903E50B1BFE5}" srcId="{2523AEB0-4A7A-44D5-8BD8-8E7086798FE6}" destId="{4944D3CA-C47D-4A4A-82A1-D204EE02BDC1}" srcOrd="1" destOrd="0" parTransId="{6A2BAFF9-ADF5-4739-B086-0B1BD736F7B7}" sibTransId="{D703DECA-BC51-4128-BAA6-8714054E0CC0}"/>
    <dgm:cxn modelId="{F301CB26-6FB2-46AB-892C-BBAF2EA1CEDC}" type="presOf" srcId="{5CFA5A50-D2EE-4062-8AD4-21C060EB713C}" destId="{6BDA407B-6F4F-49BE-8DEC-B8F36762F604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1D5B9B21-2005-4C9F-8CED-6C5203B89D47}" type="presOf" srcId="{001DB791-C5D7-41E6-9501-298EB26C6931}" destId="{A53F6F6B-2D96-4023-B271-6132E3D9102C}" srcOrd="0" destOrd="0" presId="urn:microsoft.com/office/officeart/2005/8/layout/lProcess2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0170D919-6640-4C70-B49F-4AEB0C5750B5}" type="presOf" srcId="{DCE0D419-A8FE-4C23-9649-D57028600E54}" destId="{BE9331AE-E1F4-4212-9EB7-51A55A7401FB}" srcOrd="0" destOrd="0" presId="urn:microsoft.com/office/officeart/2005/8/layout/lProcess2"/>
    <dgm:cxn modelId="{125BAE0D-167B-4DDC-85A7-A3D1B7236559}" type="presOf" srcId="{D8AAB60F-619E-47F1-A3FA-5E7126F91C9C}" destId="{0ACFB779-F712-4EBB-BFC5-EAFDC72D8EA3}" srcOrd="1" destOrd="0" presId="urn:microsoft.com/office/officeart/2005/8/layout/lProcess2"/>
    <dgm:cxn modelId="{8B66C428-953B-4840-953B-146C913DF16B}" type="presOf" srcId="{1A5F3AD5-E850-4C7F-9E3A-FCD77BC12034}" destId="{1B33D93B-CFA3-444F-AFA3-5D4881C78A23}" srcOrd="0" destOrd="0" presId="urn:microsoft.com/office/officeart/2005/8/layout/lProcess2"/>
    <dgm:cxn modelId="{EB9827E4-529E-4929-B109-872A53B56B41}" type="presOf" srcId="{4D327372-82F8-4E2B-8A61-AE5B663B25D6}" destId="{6E519396-027B-49BD-A962-72728F85B35B}" srcOrd="0" destOrd="0" presId="urn:microsoft.com/office/officeart/2005/8/layout/lProcess2"/>
    <dgm:cxn modelId="{4CBE4DF8-AC90-40AD-9ED3-14062842462A}" type="presOf" srcId="{2523AEB0-4A7A-44D5-8BD8-8E7086798FE6}" destId="{EAAE3163-1CA2-4890-B610-DE7A0AE4A52F}" srcOrd="1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BD6889FB-E0BF-4377-9DE3-7940865C18AF}" type="presOf" srcId="{84028832-3C32-4DE7-A72C-0AC55E435323}" destId="{9117CF5F-EBE6-4E4A-96C3-3044DBB99942}" srcOrd="1" destOrd="0" presId="urn:microsoft.com/office/officeart/2005/8/layout/lProcess2"/>
    <dgm:cxn modelId="{1B89FA61-33C7-4D7B-B35C-17F314C3CDDF}" type="presOf" srcId="{1A5F3AD5-E850-4C7F-9E3A-FCD77BC12034}" destId="{E7D37E91-FC75-4F14-9CE5-DEAAE2873C78}" srcOrd="1" destOrd="0" presId="urn:microsoft.com/office/officeart/2005/8/layout/lProcess2"/>
    <dgm:cxn modelId="{DFE247F2-8E22-4A66-A112-148D495B0075}" type="presOf" srcId="{A9C29CAC-A01C-4347-A27C-1BF4A7434154}" destId="{6B1A73F0-5C1E-4610-9E0D-3D59DE284889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0D61D70-2FAF-4AAA-84F1-6230C8F4AFCA}" type="presOf" srcId="{84028832-3C32-4DE7-A72C-0AC55E435323}" destId="{20381E2B-8C18-4297-A6FD-8D02BF0F01DD}" srcOrd="0" destOrd="0" presId="urn:microsoft.com/office/officeart/2005/8/layout/lProcess2"/>
    <dgm:cxn modelId="{8BE7D673-BF4B-4E6B-93C2-B3197FDF4F8A}" type="presOf" srcId="{4944D3CA-C47D-4A4A-82A1-D204EE02BDC1}" destId="{BE4811B9-52D7-4D20-9F96-90867D4689CB}" srcOrd="0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DE50B8D8-175B-4CDE-9897-936003C0AF0C}" type="presOf" srcId="{C6AA43DD-5CFA-437F-8F0B-E73E11F3B5E8}" destId="{42CC4CAA-21CB-4A8E-A45C-992F6FE5EC5E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28DBB30F-F4FB-4A61-B247-7A64DFBD737E}" type="presOf" srcId="{D8DAAFD6-B853-4A1A-BCC7-9B2C354BF6D8}" destId="{FB9DD924-DD16-4C78-979B-F139550F6696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CBB3E13D-F6EF-43F9-B7F1-861A940C381F}" type="presOf" srcId="{94768634-4719-497D-A7B6-52A2B79756A2}" destId="{D719185D-B7E0-42CD-91F4-09DB9E93EFAA}" srcOrd="0" destOrd="0" presId="urn:microsoft.com/office/officeart/2005/8/layout/lProcess2"/>
    <dgm:cxn modelId="{A30464D4-536E-4F7B-8D25-63D4570F9CDE}" type="presOf" srcId="{6A47EBE9-F535-485F-9D99-FCEAD12888CF}" destId="{D5ED0B6E-3A8E-420B-805C-86C792048148}" srcOrd="0" destOrd="0" presId="urn:microsoft.com/office/officeart/2005/8/layout/lProcess2"/>
    <dgm:cxn modelId="{B50A4EA1-9019-4DA8-835D-571003655171}" type="presOf" srcId="{2523AEB0-4A7A-44D5-8BD8-8E7086798FE6}" destId="{D563889A-788C-4C52-8FEF-6294CE419482}" srcOrd="0" destOrd="0" presId="urn:microsoft.com/office/officeart/2005/8/layout/lProcess2"/>
    <dgm:cxn modelId="{062E8D5C-B9D5-4671-87C6-E171D039487B}" type="presOf" srcId="{3EECA48A-DB30-43A4-90B1-CABCD06FFEC3}" destId="{FA44FDD9-5FAC-47E6-87DB-FC26570A6718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C3F23ED0-68CA-413A-AFAF-7E36991AB6DD}" type="presParOf" srcId="{FB9DD924-DD16-4C78-979B-F139550F6696}" destId="{0CC0E7D0-E88A-48EB-8C98-32D2DC22BDBC}" srcOrd="0" destOrd="0" presId="urn:microsoft.com/office/officeart/2005/8/layout/lProcess2"/>
    <dgm:cxn modelId="{D29291F0-2C8F-48B8-9087-4F6ADF9BC2A2}" type="presParOf" srcId="{0CC0E7D0-E88A-48EB-8C98-32D2DC22BDBC}" destId="{52E5B00A-8F17-4460-8EF9-5E6C28B9FD00}" srcOrd="0" destOrd="0" presId="urn:microsoft.com/office/officeart/2005/8/layout/lProcess2"/>
    <dgm:cxn modelId="{4328E945-FDA2-42EF-A7CE-E184A7C0239F}" type="presParOf" srcId="{0CC0E7D0-E88A-48EB-8C98-32D2DC22BDBC}" destId="{0ACFB779-F712-4EBB-BFC5-EAFDC72D8EA3}" srcOrd="1" destOrd="0" presId="urn:microsoft.com/office/officeart/2005/8/layout/lProcess2"/>
    <dgm:cxn modelId="{9D4F48C7-3BF6-450C-8055-855CB658BCE6}" type="presParOf" srcId="{0CC0E7D0-E88A-48EB-8C98-32D2DC22BDBC}" destId="{BD57DFC7-56F7-44F4-B473-2801FC930B5E}" srcOrd="2" destOrd="0" presId="urn:microsoft.com/office/officeart/2005/8/layout/lProcess2"/>
    <dgm:cxn modelId="{B25D1E72-C2D7-46D8-9788-1AD41B097170}" type="presParOf" srcId="{BD57DFC7-56F7-44F4-B473-2801FC930B5E}" destId="{60FE3BA7-F152-479C-BADA-E846C85E4CBA}" srcOrd="0" destOrd="0" presId="urn:microsoft.com/office/officeart/2005/8/layout/lProcess2"/>
    <dgm:cxn modelId="{69CFD0E3-7CCD-471A-8665-3BD929CD73FC}" type="presParOf" srcId="{60FE3BA7-F152-479C-BADA-E846C85E4CBA}" destId="{6B1A73F0-5C1E-4610-9E0D-3D59DE284889}" srcOrd="0" destOrd="0" presId="urn:microsoft.com/office/officeart/2005/8/layout/lProcess2"/>
    <dgm:cxn modelId="{31E7DFB8-76C5-4628-8B7A-DAF8A75D8848}" type="presParOf" srcId="{FB9DD924-DD16-4C78-979B-F139550F6696}" destId="{FC6C04C4-3E07-431D-8C0F-DADBAA2150BE}" srcOrd="1" destOrd="0" presId="urn:microsoft.com/office/officeart/2005/8/layout/lProcess2"/>
    <dgm:cxn modelId="{ED53980F-5F14-4DBF-A051-33E22F0AB28F}" type="presParOf" srcId="{FB9DD924-DD16-4C78-979B-F139550F6696}" destId="{0BDAD732-B21E-4BA4-A884-A140F1A5288E}" srcOrd="2" destOrd="0" presId="urn:microsoft.com/office/officeart/2005/8/layout/lProcess2"/>
    <dgm:cxn modelId="{CC106EEB-9729-4F6C-9F5E-2D6B518864F3}" type="presParOf" srcId="{0BDAD732-B21E-4BA4-A884-A140F1A5288E}" destId="{1B33D93B-CFA3-444F-AFA3-5D4881C78A23}" srcOrd="0" destOrd="0" presId="urn:microsoft.com/office/officeart/2005/8/layout/lProcess2"/>
    <dgm:cxn modelId="{CB6514A0-503C-4B73-9270-0CCED0FF5ABB}" type="presParOf" srcId="{0BDAD732-B21E-4BA4-A884-A140F1A5288E}" destId="{E7D37E91-FC75-4F14-9CE5-DEAAE2873C78}" srcOrd="1" destOrd="0" presId="urn:microsoft.com/office/officeart/2005/8/layout/lProcess2"/>
    <dgm:cxn modelId="{912FC206-6328-456B-B9A4-A4F766CE4575}" type="presParOf" srcId="{0BDAD732-B21E-4BA4-A884-A140F1A5288E}" destId="{EB7EB67C-9C99-47B7-80E5-48E112CB00EB}" srcOrd="2" destOrd="0" presId="urn:microsoft.com/office/officeart/2005/8/layout/lProcess2"/>
    <dgm:cxn modelId="{A033AB20-5AA8-48B3-AC31-885D44F05811}" type="presParOf" srcId="{EB7EB67C-9C99-47B7-80E5-48E112CB00EB}" destId="{6F74D9C2-FD1C-4801-BDB6-2D30C9DC0515}" srcOrd="0" destOrd="0" presId="urn:microsoft.com/office/officeart/2005/8/layout/lProcess2"/>
    <dgm:cxn modelId="{278C0A23-857E-4FA7-A930-4F4044A6E833}" type="presParOf" srcId="{6F74D9C2-FD1C-4801-BDB6-2D30C9DC0515}" destId="{FA44FDD9-5FAC-47E6-87DB-FC26570A6718}" srcOrd="0" destOrd="0" presId="urn:microsoft.com/office/officeart/2005/8/layout/lProcess2"/>
    <dgm:cxn modelId="{A32FBBC9-3341-47EE-AD44-6A12214DB10F}" type="presParOf" srcId="{6F74D9C2-FD1C-4801-BDB6-2D30C9DC0515}" destId="{0106744C-83D1-47A5-9265-160E7E07CFEB}" srcOrd="1" destOrd="0" presId="urn:microsoft.com/office/officeart/2005/8/layout/lProcess2"/>
    <dgm:cxn modelId="{33DBC86A-516F-4459-B3E8-CC964E5DD5FE}" type="presParOf" srcId="{6F74D9C2-FD1C-4801-BDB6-2D30C9DC0515}" destId="{D719185D-B7E0-42CD-91F4-09DB9E93EFAA}" srcOrd="2" destOrd="0" presId="urn:microsoft.com/office/officeart/2005/8/layout/lProcess2"/>
    <dgm:cxn modelId="{961D6876-F15F-49E8-8DCC-E196EEFCEA7C}" type="presParOf" srcId="{6F74D9C2-FD1C-4801-BDB6-2D30C9DC0515}" destId="{BFA972CC-64A8-4FC8-97F6-A88230ED160C}" srcOrd="3" destOrd="0" presId="urn:microsoft.com/office/officeart/2005/8/layout/lProcess2"/>
    <dgm:cxn modelId="{C7218053-D700-4B67-AF55-BFB1460AA35A}" type="presParOf" srcId="{6F74D9C2-FD1C-4801-BDB6-2D30C9DC0515}" destId="{6E519396-027B-49BD-A962-72728F85B35B}" srcOrd="4" destOrd="0" presId="urn:microsoft.com/office/officeart/2005/8/layout/lProcess2"/>
    <dgm:cxn modelId="{4B3067C6-4757-4F52-816D-BA23271D17E2}" type="presParOf" srcId="{FB9DD924-DD16-4C78-979B-F139550F6696}" destId="{F48AC25E-094C-4D81-9829-4C62A1B4CDF5}" srcOrd="3" destOrd="0" presId="urn:microsoft.com/office/officeart/2005/8/layout/lProcess2"/>
    <dgm:cxn modelId="{F5922524-07C7-43EA-969B-F09C690C4CFA}" type="presParOf" srcId="{FB9DD924-DD16-4C78-979B-F139550F6696}" destId="{AA9CC43B-DB1F-4A4F-817F-09E9B3C4CA00}" srcOrd="4" destOrd="0" presId="urn:microsoft.com/office/officeart/2005/8/layout/lProcess2"/>
    <dgm:cxn modelId="{8723C0CC-F71A-48FD-B953-CDD951BD2E2E}" type="presParOf" srcId="{AA9CC43B-DB1F-4A4F-817F-09E9B3C4CA00}" destId="{00158827-7793-439D-89F1-A71F5CECEFA2}" srcOrd="0" destOrd="0" presId="urn:microsoft.com/office/officeart/2005/8/layout/lProcess2"/>
    <dgm:cxn modelId="{C71C24D6-AD71-4763-A86D-0CF11AA2EED6}" type="presParOf" srcId="{AA9CC43B-DB1F-4A4F-817F-09E9B3C4CA00}" destId="{6BDA407B-6F4F-49BE-8DEC-B8F36762F604}" srcOrd="1" destOrd="0" presId="urn:microsoft.com/office/officeart/2005/8/layout/lProcess2"/>
    <dgm:cxn modelId="{A7D72462-C35B-4A8D-9308-321FB89FF87F}" type="presParOf" srcId="{AA9CC43B-DB1F-4A4F-817F-09E9B3C4CA00}" destId="{B8FE7A3B-F650-4C71-B1C0-9417574906E0}" srcOrd="2" destOrd="0" presId="urn:microsoft.com/office/officeart/2005/8/layout/lProcess2"/>
    <dgm:cxn modelId="{3E5D3D30-FDAA-416C-8B6A-8D0B0C2739E4}" type="presParOf" srcId="{B8FE7A3B-F650-4C71-B1C0-9417574906E0}" destId="{6C34D448-93C8-40E5-A7E8-1A13A4B311FD}" srcOrd="0" destOrd="0" presId="urn:microsoft.com/office/officeart/2005/8/layout/lProcess2"/>
    <dgm:cxn modelId="{FE476449-0055-432C-8D62-8C885A0A7DF5}" type="presParOf" srcId="{6C34D448-93C8-40E5-A7E8-1A13A4B311FD}" destId="{1614DC7E-52B9-4F8E-BDF6-D0EDAB8C4BA2}" srcOrd="0" destOrd="0" presId="urn:microsoft.com/office/officeart/2005/8/layout/lProcess2"/>
    <dgm:cxn modelId="{82F5836C-496A-4CA9-8516-8AD0CACE2BF3}" type="presParOf" srcId="{FB9DD924-DD16-4C78-979B-F139550F6696}" destId="{C76D88DB-352E-4F3E-894F-69235683A71C}" srcOrd="5" destOrd="0" presId="urn:microsoft.com/office/officeart/2005/8/layout/lProcess2"/>
    <dgm:cxn modelId="{C51BB103-249E-47EA-AD44-63F40FC6FD17}" type="presParOf" srcId="{FB9DD924-DD16-4C78-979B-F139550F6696}" destId="{98AA0186-5210-4465-BE4A-2600FA3DF5A6}" srcOrd="6" destOrd="0" presId="urn:microsoft.com/office/officeart/2005/8/layout/lProcess2"/>
    <dgm:cxn modelId="{034209F8-3995-4BBD-A253-4FCDFC2A6319}" type="presParOf" srcId="{98AA0186-5210-4465-BE4A-2600FA3DF5A6}" destId="{D563889A-788C-4C52-8FEF-6294CE419482}" srcOrd="0" destOrd="0" presId="urn:microsoft.com/office/officeart/2005/8/layout/lProcess2"/>
    <dgm:cxn modelId="{E2C0012C-A64A-4014-8F65-914A6BCB8156}" type="presParOf" srcId="{98AA0186-5210-4465-BE4A-2600FA3DF5A6}" destId="{EAAE3163-1CA2-4890-B610-DE7A0AE4A52F}" srcOrd="1" destOrd="0" presId="urn:microsoft.com/office/officeart/2005/8/layout/lProcess2"/>
    <dgm:cxn modelId="{43ECFBA1-C8B4-4141-AE2B-1122A42077C5}" type="presParOf" srcId="{98AA0186-5210-4465-BE4A-2600FA3DF5A6}" destId="{0B4D1D7D-98F2-4A6C-A2DC-CD7DE037FBE2}" srcOrd="2" destOrd="0" presId="urn:microsoft.com/office/officeart/2005/8/layout/lProcess2"/>
    <dgm:cxn modelId="{8BCF649C-1C11-4A56-9B0C-C69F317E01AD}" type="presParOf" srcId="{0B4D1D7D-98F2-4A6C-A2DC-CD7DE037FBE2}" destId="{77B57F43-91B3-4F43-AA44-6E8C1E6B547A}" srcOrd="0" destOrd="0" presId="urn:microsoft.com/office/officeart/2005/8/layout/lProcess2"/>
    <dgm:cxn modelId="{DA2CB7A6-34AD-43C8-AF89-B7E29199AF2C}" type="presParOf" srcId="{77B57F43-91B3-4F43-AA44-6E8C1E6B547A}" destId="{A53F6F6B-2D96-4023-B271-6132E3D9102C}" srcOrd="0" destOrd="0" presId="urn:microsoft.com/office/officeart/2005/8/layout/lProcess2"/>
    <dgm:cxn modelId="{73818FAF-BEA2-4134-97D8-097956D06BA9}" type="presParOf" srcId="{77B57F43-91B3-4F43-AA44-6E8C1E6B547A}" destId="{739647D3-F384-4DB4-800F-E0B4DA787BE6}" srcOrd="1" destOrd="0" presId="urn:microsoft.com/office/officeart/2005/8/layout/lProcess2"/>
    <dgm:cxn modelId="{956834EE-4769-403D-B9B8-935EC1816106}" type="presParOf" srcId="{77B57F43-91B3-4F43-AA44-6E8C1E6B547A}" destId="{BE4811B9-52D7-4D20-9F96-90867D4689CB}" srcOrd="2" destOrd="0" presId="urn:microsoft.com/office/officeart/2005/8/layout/lProcess2"/>
    <dgm:cxn modelId="{166509F2-2B50-4884-BB6A-295FCD4300ED}" type="presParOf" srcId="{FB9DD924-DD16-4C78-979B-F139550F6696}" destId="{5953DA15-7498-404F-847C-A1E78D8BE3C8}" srcOrd="7" destOrd="0" presId="urn:microsoft.com/office/officeart/2005/8/layout/lProcess2"/>
    <dgm:cxn modelId="{463B2F16-7DD8-4EDA-A413-46D03E25C672}" type="presParOf" srcId="{FB9DD924-DD16-4C78-979B-F139550F6696}" destId="{1E22969A-B1EF-4F8B-A253-E0E7A0EE04B7}" srcOrd="8" destOrd="0" presId="urn:microsoft.com/office/officeart/2005/8/layout/lProcess2"/>
    <dgm:cxn modelId="{FE33C301-2833-406E-8DF2-97853C0AB9C3}" type="presParOf" srcId="{1E22969A-B1EF-4F8B-A253-E0E7A0EE04B7}" destId="{20381E2B-8C18-4297-A6FD-8D02BF0F01DD}" srcOrd="0" destOrd="0" presId="urn:microsoft.com/office/officeart/2005/8/layout/lProcess2"/>
    <dgm:cxn modelId="{77FD26FA-7CC3-4401-A7DC-80C0D861AFE3}" type="presParOf" srcId="{1E22969A-B1EF-4F8B-A253-E0E7A0EE04B7}" destId="{9117CF5F-EBE6-4E4A-96C3-3044DBB99942}" srcOrd="1" destOrd="0" presId="urn:microsoft.com/office/officeart/2005/8/layout/lProcess2"/>
    <dgm:cxn modelId="{F4C45C7A-9904-4FE7-B3C4-79430932BD8A}" type="presParOf" srcId="{1E22969A-B1EF-4F8B-A253-E0E7A0EE04B7}" destId="{7F25AC14-385B-4398-93C9-2CD9E9E4494D}" srcOrd="2" destOrd="0" presId="urn:microsoft.com/office/officeart/2005/8/layout/lProcess2"/>
    <dgm:cxn modelId="{F764A3C6-BC60-40F6-A3F7-040BB7BA6B07}" type="presParOf" srcId="{7F25AC14-385B-4398-93C9-2CD9E9E4494D}" destId="{15F2B744-BB7C-4C37-B5AD-2E20232C54E5}" srcOrd="0" destOrd="0" presId="urn:microsoft.com/office/officeart/2005/8/layout/lProcess2"/>
    <dgm:cxn modelId="{2029E4F0-9FD2-4ACA-949B-8243D95537B8}" type="presParOf" srcId="{15F2B744-BB7C-4C37-B5AD-2E20232C54E5}" destId="{D5ED0B6E-3A8E-420B-805C-86C792048148}" srcOrd="0" destOrd="0" presId="urn:microsoft.com/office/officeart/2005/8/layout/lProcess2"/>
    <dgm:cxn modelId="{B6A463AD-CFC6-41FF-A4CF-F96EB7B4B3B4}" type="presParOf" srcId="{15F2B744-BB7C-4C37-B5AD-2E20232C54E5}" destId="{F901E8B3-9873-4D6C-B227-96B5AD779699}" srcOrd="1" destOrd="0" presId="urn:microsoft.com/office/officeart/2005/8/layout/lProcess2"/>
    <dgm:cxn modelId="{8EBBF442-1440-451C-B3AC-3B5FE89CFA10}" type="presParOf" srcId="{15F2B744-BB7C-4C37-B5AD-2E20232C54E5}" destId="{BE9331AE-E1F4-4212-9EB7-51A55A7401FB}" srcOrd="2" destOrd="0" presId="urn:microsoft.com/office/officeart/2005/8/layout/lProcess2"/>
    <dgm:cxn modelId="{5BC34450-6F54-403D-A137-7F1FE084FB3E}" type="presParOf" srcId="{15F2B744-BB7C-4C37-B5AD-2E20232C54E5}" destId="{819E0A68-8DB6-4B3C-BE54-D9E6B1EE77FF}" srcOrd="3" destOrd="0" presId="urn:microsoft.com/office/officeart/2005/8/layout/lProcess2"/>
    <dgm:cxn modelId="{1C6272E4-BA0A-4F0A-952E-0FDB1CDC9DEF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64E21FA1-A18D-4E2A-BB68-8E74A40BE4E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5E9D3D-7550-44B6-80BC-B37ED530D30E}" type="parTrans" cxnId="{DCA84DBB-9CF4-49B2-A3D3-1874CB9A977D}">
      <dgm:prSet/>
      <dgm:spPr/>
    </dgm:pt>
    <dgm:pt modelId="{23822B1C-B07B-44DB-A361-54188956DB7B}" type="sibTrans" cxnId="{DCA84DBB-9CF4-49B2-A3D3-1874CB9A977D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CEF897-29A5-4A65-A95C-7E5A4F3BD69B}" type="pres">
      <dgm:prSet presAssocID="{001DB791-C5D7-41E6-9501-298EB26C6931}" presName="aSpace2" presStyleCnt="0"/>
      <dgm:spPr/>
    </dgm:pt>
    <dgm:pt modelId="{E638AEFF-DBD7-484D-99B0-EF2C9F4DC72D}" type="pres">
      <dgm:prSet presAssocID="{64E21FA1-A18D-4E2A-BB68-8E74A40BE4E4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A29C54-BE4A-4100-B78A-68AA3199EB64}" type="presOf" srcId="{5CFA5A50-D2EE-4062-8AD4-21C060EB713C}" destId="{00158827-7793-439D-89F1-A71F5CECEFA2}" srcOrd="0" destOrd="0" presId="urn:microsoft.com/office/officeart/2005/8/layout/lProcess2"/>
    <dgm:cxn modelId="{DCA84DBB-9CF4-49B2-A3D3-1874CB9A977D}" srcId="{2523AEB0-4A7A-44D5-8BD8-8E7086798FE6}" destId="{64E21FA1-A18D-4E2A-BB68-8E74A40BE4E4}" srcOrd="1" destOrd="0" parTransId="{6C5E9D3D-7550-44B6-80BC-B37ED530D30E}" sibTransId="{23822B1C-B07B-44DB-A361-54188956DB7B}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3053A599-CD43-46A2-83ED-A28BE0AEB48B}" type="presOf" srcId="{84028832-3C32-4DE7-A72C-0AC55E435323}" destId="{20381E2B-8C18-4297-A6FD-8D02BF0F01DD}" srcOrd="0" destOrd="0" presId="urn:microsoft.com/office/officeart/2005/8/layout/lProcess2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835167C5-2A7B-466A-8443-39DF4FE2286E}" type="presOf" srcId="{DCE0D419-A8FE-4C23-9649-D57028600E54}" destId="{BE9331AE-E1F4-4212-9EB7-51A55A7401FB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E3187EC4-F471-4584-83C5-5B7ACCB1CC5F}" type="presOf" srcId="{9DDE6D79-CAAF-4023-B923-A8AEED97319F}" destId="{1614DC7E-52B9-4F8E-BDF6-D0EDAB8C4BA2}" srcOrd="0" destOrd="0" presId="urn:microsoft.com/office/officeart/2005/8/layout/lProcess2"/>
    <dgm:cxn modelId="{98B3F49E-EA77-4603-AD0C-287D58481688}" type="presOf" srcId="{1A5F3AD5-E850-4C7F-9E3A-FCD77BC12034}" destId="{1B33D93B-CFA3-444F-AFA3-5D4881C78A23}" srcOrd="0" destOrd="0" presId="urn:microsoft.com/office/officeart/2005/8/layout/lProcess2"/>
    <dgm:cxn modelId="{2F271C90-7AA1-4A4D-9736-7F420EB67C27}" type="presOf" srcId="{3EECA48A-DB30-43A4-90B1-CABCD06FFEC3}" destId="{FA44FDD9-5FAC-47E6-87DB-FC26570A6718}" srcOrd="0" destOrd="0" presId="urn:microsoft.com/office/officeart/2005/8/layout/lProcess2"/>
    <dgm:cxn modelId="{04218080-51CD-40BF-A85A-91A566F6146A}" type="presOf" srcId="{94768634-4719-497D-A7B6-52A2B79756A2}" destId="{D719185D-B7E0-42CD-91F4-09DB9E93EFAA}" srcOrd="0" destOrd="0" presId="urn:microsoft.com/office/officeart/2005/8/layout/lProcess2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60876E8D-33FB-4FC0-B23B-4F37018FD25A}" type="presOf" srcId="{D8AAB60F-619E-47F1-A3FA-5E7126F91C9C}" destId="{0ACFB779-F712-4EBB-BFC5-EAFDC72D8EA3}" srcOrd="1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FD59F1FC-9823-4911-9A7D-CF0A74EA7B70}" type="presOf" srcId="{2523AEB0-4A7A-44D5-8BD8-8E7086798FE6}" destId="{EAAE3163-1CA2-4890-B610-DE7A0AE4A52F}" srcOrd="1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BDBCED7D-633C-4ECE-A891-896B2DFFA6F4}" type="presOf" srcId="{64E21FA1-A18D-4E2A-BB68-8E74A40BE4E4}" destId="{E638AEFF-DBD7-484D-99B0-EF2C9F4DC72D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19235FDA-AA55-46DC-A8E3-46B519E8E6ED}" type="presOf" srcId="{1A5F3AD5-E850-4C7F-9E3A-FCD77BC12034}" destId="{E7D37E91-FC75-4F14-9CE5-DEAAE2873C78}" srcOrd="1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4F3C581C-BC20-434B-8B7B-80AEA40F6417}" type="presOf" srcId="{4D327372-82F8-4E2B-8A61-AE5B663B25D6}" destId="{6E519396-027B-49BD-A962-72728F85B35B}" srcOrd="0" destOrd="0" presId="urn:microsoft.com/office/officeart/2005/8/layout/lProcess2"/>
    <dgm:cxn modelId="{BAC40887-B5A7-4B4C-9425-4DBACE2C4517}" type="presOf" srcId="{C6AA43DD-5CFA-437F-8F0B-E73E11F3B5E8}" destId="{42CC4CAA-21CB-4A8E-A45C-992F6FE5EC5E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BFAF64DB-6B73-432F-840F-A7537B936B72}" type="presOf" srcId="{D8DAAFD6-B853-4A1A-BCC7-9B2C354BF6D8}" destId="{FB9DD924-DD16-4C78-979B-F139550F6696}" srcOrd="0" destOrd="0" presId="urn:microsoft.com/office/officeart/2005/8/layout/lProcess2"/>
    <dgm:cxn modelId="{47B69A9B-AE09-4DA6-9FA6-5664D7108C84}" type="presOf" srcId="{001DB791-C5D7-41E6-9501-298EB26C6931}" destId="{A53F6F6B-2D96-4023-B271-6132E3D9102C}" srcOrd="0" destOrd="0" presId="urn:microsoft.com/office/officeart/2005/8/layout/lProcess2"/>
    <dgm:cxn modelId="{B1175486-7B2F-468F-A14A-2784122B6056}" type="presOf" srcId="{2523AEB0-4A7A-44D5-8BD8-8E7086798FE6}" destId="{D563889A-788C-4C52-8FEF-6294CE419482}" srcOrd="0" destOrd="0" presId="urn:microsoft.com/office/officeart/2005/8/layout/lProcess2"/>
    <dgm:cxn modelId="{1FDD4047-CFEE-44A1-945F-B2AA00044D0E}" type="presOf" srcId="{A9C29CAC-A01C-4347-A27C-1BF4A7434154}" destId="{6B1A73F0-5C1E-4610-9E0D-3D59DE284889}" srcOrd="0" destOrd="0" presId="urn:microsoft.com/office/officeart/2005/8/layout/lProcess2"/>
    <dgm:cxn modelId="{48DDA4FD-0337-4154-8F87-7FE520282D2C}" type="presOf" srcId="{6A47EBE9-F535-485F-9D99-FCEAD12888CF}" destId="{D5ED0B6E-3A8E-420B-805C-86C792048148}" srcOrd="0" destOrd="0" presId="urn:microsoft.com/office/officeart/2005/8/layout/lProcess2"/>
    <dgm:cxn modelId="{2EE92AE1-3F14-439D-97CD-0F70DEEE5D77}" type="presOf" srcId="{5CFA5A50-D2EE-4062-8AD4-21C060EB713C}" destId="{6BDA407B-6F4F-49BE-8DEC-B8F36762F604}" srcOrd="1" destOrd="0" presId="urn:microsoft.com/office/officeart/2005/8/layout/lProcess2"/>
    <dgm:cxn modelId="{BAAFDB7B-6D94-4FC7-B374-A1A3E5C0B7E4}" type="presOf" srcId="{84028832-3C32-4DE7-A72C-0AC55E435323}" destId="{9117CF5F-EBE6-4E4A-96C3-3044DBB99942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8F02D8D6-8787-4F82-A486-97E4983D1FDB}" type="presOf" srcId="{D8AAB60F-619E-47F1-A3FA-5E7126F91C9C}" destId="{52E5B00A-8F17-4460-8EF9-5E6C28B9FD00}" srcOrd="0" destOrd="0" presId="urn:microsoft.com/office/officeart/2005/8/layout/lProcess2"/>
    <dgm:cxn modelId="{49F2A292-75CC-4A97-8F7E-502A86BE901C}" type="presParOf" srcId="{FB9DD924-DD16-4C78-979B-F139550F6696}" destId="{0CC0E7D0-E88A-48EB-8C98-32D2DC22BDBC}" srcOrd="0" destOrd="0" presId="urn:microsoft.com/office/officeart/2005/8/layout/lProcess2"/>
    <dgm:cxn modelId="{9FC2B100-18BB-4263-A322-D1C44B17B1BF}" type="presParOf" srcId="{0CC0E7D0-E88A-48EB-8C98-32D2DC22BDBC}" destId="{52E5B00A-8F17-4460-8EF9-5E6C28B9FD00}" srcOrd="0" destOrd="0" presId="urn:microsoft.com/office/officeart/2005/8/layout/lProcess2"/>
    <dgm:cxn modelId="{A7AB1047-9AC8-4EEF-AE71-BE0B2ABC6E5F}" type="presParOf" srcId="{0CC0E7D0-E88A-48EB-8C98-32D2DC22BDBC}" destId="{0ACFB779-F712-4EBB-BFC5-EAFDC72D8EA3}" srcOrd="1" destOrd="0" presId="urn:microsoft.com/office/officeart/2005/8/layout/lProcess2"/>
    <dgm:cxn modelId="{9CF4A497-84EA-407B-90FB-4D450949B177}" type="presParOf" srcId="{0CC0E7D0-E88A-48EB-8C98-32D2DC22BDBC}" destId="{BD57DFC7-56F7-44F4-B473-2801FC930B5E}" srcOrd="2" destOrd="0" presId="urn:microsoft.com/office/officeart/2005/8/layout/lProcess2"/>
    <dgm:cxn modelId="{D0D09A15-B9D7-4C73-A759-AE9A7E318162}" type="presParOf" srcId="{BD57DFC7-56F7-44F4-B473-2801FC930B5E}" destId="{60FE3BA7-F152-479C-BADA-E846C85E4CBA}" srcOrd="0" destOrd="0" presId="urn:microsoft.com/office/officeart/2005/8/layout/lProcess2"/>
    <dgm:cxn modelId="{86EEB89C-B872-4515-8246-B21E5FF98652}" type="presParOf" srcId="{60FE3BA7-F152-479C-BADA-E846C85E4CBA}" destId="{6B1A73F0-5C1E-4610-9E0D-3D59DE284889}" srcOrd="0" destOrd="0" presId="urn:microsoft.com/office/officeart/2005/8/layout/lProcess2"/>
    <dgm:cxn modelId="{3E2E3E7E-ED72-4857-9D79-7D467867E280}" type="presParOf" srcId="{FB9DD924-DD16-4C78-979B-F139550F6696}" destId="{FC6C04C4-3E07-431D-8C0F-DADBAA2150BE}" srcOrd="1" destOrd="0" presId="urn:microsoft.com/office/officeart/2005/8/layout/lProcess2"/>
    <dgm:cxn modelId="{0B70CC10-B0E5-47C4-B9DA-5991932A69A6}" type="presParOf" srcId="{FB9DD924-DD16-4C78-979B-F139550F6696}" destId="{0BDAD732-B21E-4BA4-A884-A140F1A5288E}" srcOrd="2" destOrd="0" presId="urn:microsoft.com/office/officeart/2005/8/layout/lProcess2"/>
    <dgm:cxn modelId="{D99B8334-DE18-40DB-B1A8-FC007D749255}" type="presParOf" srcId="{0BDAD732-B21E-4BA4-A884-A140F1A5288E}" destId="{1B33D93B-CFA3-444F-AFA3-5D4881C78A23}" srcOrd="0" destOrd="0" presId="urn:microsoft.com/office/officeart/2005/8/layout/lProcess2"/>
    <dgm:cxn modelId="{A48C32E0-4550-4BD8-8292-63BC1C3149F1}" type="presParOf" srcId="{0BDAD732-B21E-4BA4-A884-A140F1A5288E}" destId="{E7D37E91-FC75-4F14-9CE5-DEAAE2873C78}" srcOrd="1" destOrd="0" presId="urn:microsoft.com/office/officeart/2005/8/layout/lProcess2"/>
    <dgm:cxn modelId="{FF7015B7-250C-4D16-B9E2-8171D385E71D}" type="presParOf" srcId="{0BDAD732-B21E-4BA4-A884-A140F1A5288E}" destId="{EB7EB67C-9C99-47B7-80E5-48E112CB00EB}" srcOrd="2" destOrd="0" presId="urn:microsoft.com/office/officeart/2005/8/layout/lProcess2"/>
    <dgm:cxn modelId="{B4DC1C2B-7F61-43FD-87FB-E19FB111E562}" type="presParOf" srcId="{EB7EB67C-9C99-47B7-80E5-48E112CB00EB}" destId="{6F74D9C2-FD1C-4801-BDB6-2D30C9DC0515}" srcOrd="0" destOrd="0" presId="urn:microsoft.com/office/officeart/2005/8/layout/lProcess2"/>
    <dgm:cxn modelId="{634519FC-8AB7-4E7C-8127-C579949AB46A}" type="presParOf" srcId="{6F74D9C2-FD1C-4801-BDB6-2D30C9DC0515}" destId="{FA44FDD9-5FAC-47E6-87DB-FC26570A6718}" srcOrd="0" destOrd="0" presId="urn:microsoft.com/office/officeart/2005/8/layout/lProcess2"/>
    <dgm:cxn modelId="{A7096DEF-FE9E-4F5F-840C-83581F5C4370}" type="presParOf" srcId="{6F74D9C2-FD1C-4801-BDB6-2D30C9DC0515}" destId="{0106744C-83D1-47A5-9265-160E7E07CFEB}" srcOrd="1" destOrd="0" presId="urn:microsoft.com/office/officeart/2005/8/layout/lProcess2"/>
    <dgm:cxn modelId="{1DE86AA5-592B-4DC8-B476-349B2D03EBCD}" type="presParOf" srcId="{6F74D9C2-FD1C-4801-BDB6-2D30C9DC0515}" destId="{D719185D-B7E0-42CD-91F4-09DB9E93EFAA}" srcOrd="2" destOrd="0" presId="urn:microsoft.com/office/officeart/2005/8/layout/lProcess2"/>
    <dgm:cxn modelId="{98EDA311-E18B-4BD5-8453-A7F989AD5A7B}" type="presParOf" srcId="{6F74D9C2-FD1C-4801-BDB6-2D30C9DC0515}" destId="{BFA972CC-64A8-4FC8-97F6-A88230ED160C}" srcOrd="3" destOrd="0" presId="urn:microsoft.com/office/officeart/2005/8/layout/lProcess2"/>
    <dgm:cxn modelId="{E45BED57-A3D3-4CD7-BCCE-12A5A1EF8E37}" type="presParOf" srcId="{6F74D9C2-FD1C-4801-BDB6-2D30C9DC0515}" destId="{6E519396-027B-49BD-A962-72728F85B35B}" srcOrd="4" destOrd="0" presId="urn:microsoft.com/office/officeart/2005/8/layout/lProcess2"/>
    <dgm:cxn modelId="{BEDC8301-BB07-473A-835D-89BDEC3FB7E4}" type="presParOf" srcId="{FB9DD924-DD16-4C78-979B-F139550F6696}" destId="{F48AC25E-094C-4D81-9829-4C62A1B4CDF5}" srcOrd="3" destOrd="0" presId="urn:microsoft.com/office/officeart/2005/8/layout/lProcess2"/>
    <dgm:cxn modelId="{70A7768E-CBCA-42B8-98FC-C97220354ADC}" type="presParOf" srcId="{FB9DD924-DD16-4C78-979B-F139550F6696}" destId="{AA9CC43B-DB1F-4A4F-817F-09E9B3C4CA00}" srcOrd="4" destOrd="0" presId="urn:microsoft.com/office/officeart/2005/8/layout/lProcess2"/>
    <dgm:cxn modelId="{9F5CAC23-2240-4C57-8E77-3059832CB665}" type="presParOf" srcId="{AA9CC43B-DB1F-4A4F-817F-09E9B3C4CA00}" destId="{00158827-7793-439D-89F1-A71F5CECEFA2}" srcOrd="0" destOrd="0" presId="urn:microsoft.com/office/officeart/2005/8/layout/lProcess2"/>
    <dgm:cxn modelId="{9D9B714B-84BF-492E-8A97-58B4B8ED0D4E}" type="presParOf" srcId="{AA9CC43B-DB1F-4A4F-817F-09E9B3C4CA00}" destId="{6BDA407B-6F4F-49BE-8DEC-B8F36762F604}" srcOrd="1" destOrd="0" presId="urn:microsoft.com/office/officeart/2005/8/layout/lProcess2"/>
    <dgm:cxn modelId="{5DD5D97F-2CE6-49AA-84AA-24B16D5E76CA}" type="presParOf" srcId="{AA9CC43B-DB1F-4A4F-817F-09E9B3C4CA00}" destId="{B8FE7A3B-F650-4C71-B1C0-9417574906E0}" srcOrd="2" destOrd="0" presId="urn:microsoft.com/office/officeart/2005/8/layout/lProcess2"/>
    <dgm:cxn modelId="{794ED6F5-3FDB-41E4-9B57-6CD0C0C9F150}" type="presParOf" srcId="{B8FE7A3B-F650-4C71-B1C0-9417574906E0}" destId="{6C34D448-93C8-40E5-A7E8-1A13A4B311FD}" srcOrd="0" destOrd="0" presId="urn:microsoft.com/office/officeart/2005/8/layout/lProcess2"/>
    <dgm:cxn modelId="{EEEE8C94-AC5B-4B9A-AB7C-1C551B27A3F4}" type="presParOf" srcId="{6C34D448-93C8-40E5-A7E8-1A13A4B311FD}" destId="{1614DC7E-52B9-4F8E-BDF6-D0EDAB8C4BA2}" srcOrd="0" destOrd="0" presId="urn:microsoft.com/office/officeart/2005/8/layout/lProcess2"/>
    <dgm:cxn modelId="{59E73A96-0D2E-4EB8-9E49-4F7E46B9AC8E}" type="presParOf" srcId="{FB9DD924-DD16-4C78-979B-F139550F6696}" destId="{C76D88DB-352E-4F3E-894F-69235683A71C}" srcOrd="5" destOrd="0" presId="urn:microsoft.com/office/officeart/2005/8/layout/lProcess2"/>
    <dgm:cxn modelId="{687D3F0E-F9E8-4403-A8D9-A756F1C570A6}" type="presParOf" srcId="{FB9DD924-DD16-4C78-979B-F139550F6696}" destId="{98AA0186-5210-4465-BE4A-2600FA3DF5A6}" srcOrd="6" destOrd="0" presId="urn:microsoft.com/office/officeart/2005/8/layout/lProcess2"/>
    <dgm:cxn modelId="{EB58E33B-FEF7-409A-A2A7-702E5F175FBE}" type="presParOf" srcId="{98AA0186-5210-4465-BE4A-2600FA3DF5A6}" destId="{D563889A-788C-4C52-8FEF-6294CE419482}" srcOrd="0" destOrd="0" presId="urn:microsoft.com/office/officeart/2005/8/layout/lProcess2"/>
    <dgm:cxn modelId="{F8E0BF1A-FFD4-46D2-9176-B61079E8B9D1}" type="presParOf" srcId="{98AA0186-5210-4465-BE4A-2600FA3DF5A6}" destId="{EAAE3163-1CA2-4890-B610-DE7A0AE4A52F}" srcOrd="1" destOrd="0" presId="urn:microsoft.com/office/officeart/2005/8/layout/lProcess2"/>
    <dgm:cxn modelId="{F137E671-8A6C-444B-883D-CDF4FD740808}" type="presParOf" srcId="{98AA0186-5210-4465-BE4A-2600FA3DF5A6}" destId="{0B4D1D7D-98F2-4A6C-A2DC-CD7DE037FBE2}" srcOrd="2" destOrd="0" presId="urn:microsoft.com/office/officeart/2005/8/layout/lProcess2"/>
    <dgm:cxn modelId="{1B42E06C-565F-4560-A76E-25BD10AE6F12}" type="presParOf" srcId="{0B4D1D7D-98F2-4A6C-A2DC-CD7DE037FBE2}" destId="{77B57F43-91B3-4F43-AA44-6E8C1E6B547A}" srcOrd="0" destOrd="0" presId="urn:microsoft.com/office/officeart/2005/8/layout/lProcess2"/>
    <dgm:cxn modelId="{6F49DFDD-BF53-4023-8102-73B852E51F32}" type="presParOf" srcId="{77B57F43-91B3-4F43-AA44-6E8C1E6B547A}" destId="{A53F6F6B-2D96-4023-B271-6132E3D9102C}" srcOrd="0" destOrd="0" presId="urn:microsoft.com/office/officeart/2005/8/layout/lProcess2"/>
    <dgm:cxn modelId="{C4E0BE92-4A04-41E8-9048-CC3613CF536B}" type="presParOf" srcId="{77B57F43-91B3-4F43-AA44-6E8C1E6B547A}" destId="{4BCEF897-29A5-4A65-A95C-7E5A4F3BD69B}" srcOrd="1" destOrd="0" presId="urn:microsoft.com/office/officeart/2005/8/layout/lProcess2"/>
    <dgm:cxn modelId="{833B64F7-D6AB-4FDE-B25A-D97AF8F6C0FE}" type="presParOf" srcId="{77B57F43-91B3-4F43-AA44-6E8C1E6B547A}" destId="{E638AEFF-DBD7-484D-99B0-EF2C9F4DC72D}" srcOrd="2" destOrd="0" presId="urn:microsoft.com/office/officeart/2005/8/layout/lProcess2"/>
    <dgm:cxn modelId="{DFB8D763-0FB6-4CA9-BA7D-5A5F0250209D}" type="presParOf" srcId="{FB9DD924-DD16-4C78-979B-F139550F6696}" destId="{5953DA15-7498-404F-847C-A1E78D8BE3C8}" srcOrd="7" destOrd="0" presId="urn:microsoft.com/office/officeart/2005/8/layout/lProcess2"/>
    <dgm:cxn modelId="{B7DC8C0A-DBC8-4414-84CD-9E4F7391E0E1}" type="presParOf" srcId="{FB9DD924-DD16-4C78-979B-F139550F6696}" destId="{1E22969A-B1EF-4F8B-A253-E0E7A0EE04B7}" srcOrd="8" destOrd="0" presId="urn:microsoft.com/office/officeart/2005/8/layout/lProcess2"/>
    <dgm:cxn modelId="{D83AED60-D903-4C5D-BAB6-5D6DA33DDE00}" type="presParOf" srcId="{1E22969A-B1EF-4F8B-A253-E0E7A0EE04B7}" destId="{20381E2B-8C18-4297-A6FD-8D02BF0F01DD}" srcOrd="0" destOrd="0" presId="urn:microsoft.com/office/officeart/2005/8/layout/lProcess2"/>
    <dgm:cxn modelId="{F1682395-293A-4DA1-BD45-2BEB41B68B38}" type="presParOf" srcId="{1E22969A-B1EF-4F8B-A253-E0E7A0EE04B7}" destId="{9117CF5F-EBE6-4E4A-96C3-3044DBB99942}" srcOrd="1" destOrd="0" presId="urn:microsoft.com/office/officeart/2005/8/layout/lProcess2"/>
    <dgm:cxn modelId="{87D35B34-0D75-46DD-9E30-4EF4B586E4FF}" type="presParOf" srcId="{1E22969A-B1EF-4F8B-A253-E0E7A0EE04B7}" destId="{7F25AC14-385B-4398-93C9-2CD9E9E4494D}" srcOrd="2" destOrd="0" presId="urn:microsoft.com/office/officeart/2005/8/layout/lProcess2"/>
    <dgm:cxn modelId="{82081827-3E3D-4CFE-A511-8F9CAF9AA547}" type="presParOf" srcId="{7F25AC14-385B-4398-93C9-2CD9E9E4494D}" destId="{15F2B744-BB7C-4C37-B5AD-2E20232C54E5}" srcOrd="0" destOrd="0" presId="urn:microsoft.com/office/officeart/2005/8/layout/lProcess2"/>
    <dgm:cxn modelId="{9384FE83-54D7-40DB-809B-A1C96F26DBFE}" type="presParOf" srcId="{15F2B744-BB7C-4C37-B5AD-2E20232C54E5}" destId="{D5ED0B6E-3A8E-420B-805C-86C792048148}" srcOrd="0" destOrd="0" presId="urn:microsoft.com/office/officeart/2005/8/layout/lProcess2"/>
    <dgm:cxn modelId="{ED9FACF0-30E4-438F-81EF-310079703516}" type="presParOf" srcId="{15F2B744-BB7C-4C37-B5AD-2E20232C54E5}" destId="{F901E8B3-9873-4D6C-B227-96B5AD779699}" srcOrd="1" destOrd="0" presId="urn:microsoft.com/office/officeart/2005/8/layout/lProcess2"/>
    <dgm:cxn modelId="{DE0DBEDC-9E9A-467C-B7D0-38AE2FC9031F}" type="presParOf" srcId="{15F2B744-BB7C-4C37-B5AD-2E20232C54E5}" destId="{BE9331AE-E1F4-4212-9EB7-51A55A7401FB}" srcOrd="2" destOrd="0" presId="urn:microsoft.com/office/officeart/2005/8/layout/lProcess2"/>
    <dgm:cxn modelId="{20F3EA26-D0ED-4FB3-8302-7F8560609C7F}" type="presParOf" srcId="{15F2B744-BB7C-4C37-B5AD-2E20232C54E5}" destId="{819E0A68-8DB6-4B3C-BE54-D9E6B1EE77FF}" srcOrd="3" destOrd="0" presId="urn:microsoft.com/office/officeart/2005/8/layout/lProcess2"/>
    <dgm:cxn modelId="{51C5689E-F1BC-470C-B859-91FCC56CE405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B124E014-A6A2-4430-B440-1600791BE2C2}" type="presOf" srcId="{EE3C5919-8078-4ADF-B747-6DC0A2337353}" destId="{18452D21-12BD-454F-8920-A2802997944B}" srcOrd="0" destOrd="0" presId="urn:microsoft.com/office/officeart/2005/8/layout/hChevron3"/>
    <dgm:cxn modelId="{1B0197AD-293A-471D-9B7E-E4CE64CBE464}" type="presOf" srcId="{A1DEA5F0-17BC-4917-9854-DA40550F76BD}" destId="{BB04E771-472A-40F0-8127-3B734E0AC82A}" srcOrd="0" destOrd="0" presId="urn:microsoft.com/office/officeart/2005/8/layout/hChevron3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A947476E-B7E0-401E-86BF-E7515AE4D5F3}" type="presOf" srcId="{54895066-FD5F-4392-A33D-E30F0DC3DFE8}" destId="{547C7F51-6FB9-491A-9FFC-E7E179002628}" srcOrd="0" destOrd="0" presId="urn:microsoft.com/office/officeart/2005/8/layout/hChevron3"/>
    <dgm:cxn modelId="{F85BA55A-B747-4390-A442-6765CD979658}" type="presOf" srcId="{C11805CB-B224-4898-8BAA-36C20A31A1CB}" destId="{DB35B3DB-2BCB-4492-997C-0FE8933A4D17}" srcOrd="0" destOrd="0" presId="urn:microsoft.com/office/officeart/2005/8/layout/hChevron3"/>
    <dgm:cxn modelId="{3228D1AA-AE26-4C16-A00F-CDFB573072DB}" type="presOf" srcId="{CF8C3BE1-C536-40D3-9995-10FB5A3DB827}" destId="{17A7A4B5-4268-4BC8-9C23-9D89E6BC2E7E}" srcOrd="0" destOrd="0" presId="urn:microsoft.com/office/officeart/2005/8/layout/hChevron3"/>
    <dgm:cxn modelId="{1BB7E328-3476-425D-ABD8-CADA18F31815}" type="presOf" srcId="{EA850CF9-6283-433D-84CD-F6BA6B67B794}" destId="{B950AABC-A263-46B2-B833-4E4E1F09AE5C}" srcOrd="0" destOrd="0" presId="urn:microsoft.com/office/officeart/2005/8/layout/hChevron3"/>
    <dgm:cxn modelId="{4FAC92B3-71D5-45D8-94BB-09331497675D}" type="presOf" srcId="{AE9E6813-6521-445D-BF0C-6D85EDD17E1F}" destId="{2B511332-3853-4965-A8C4-BCE27A8A82D2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C97E27D6-7C3A-43D1-8CDF-7CE11FB08F47}" type="presOf" srcId="{4F232EDC-F391-42EC-9A1F-1AD632E40A62}" destId="{58990D27-5828-46E3-A7CB-7A90DE394D92}" srcOrd="0" destOrd="0" presId="urn:microsoft.com/office/officeart/2005/8/layout/hChevron3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D076B44C-2AAD-4E41-8748-8E192F0C1DFE}" type="presOf" srcId="{89741EC6-EF85-4BC7-B770-6E5E0FA3EF53}" destId="{07FE9010-23E2-4D2B-83A8-B5E1E25D0397}" srcOrd="0" destOrd="0" presId="urn:microsoft.com/office/officeart/2005/8/layout/hChevron3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BBC3E4E9-DD6D-4654-BE90-40B394F40B88}" type="presOf" srcId="{C3555FAE-0FC7-4053-820F-47150D50E87E}" destId="{48B04508-D745-4422-B2AB-ABA5D0F09D0B}" srcOrd="0" destOrd="0" presId="urn:microsoft.com/office/officeart/2005/8/layout/hChevron3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61097BFB-6596-41C6-91B3-6B9A9D5AB3EB}" type="presOf" srcId="{EA27D943-5F64-48F6-9D82-FDC9A109A1EA}" destId="{851A9F19-0E41-4E90-8960-1AA4628BAE0B}" srcOrd="0" destOrd="0" presId="urn:microsoft.com/office/officeart/2005/8/layout/hChevron3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C089A3E8-AA55-42A7-9918-D4B5F79B7CBB}" type="presParOf" srcId="{547C7F51-6FB9-491A-9FFC-E7E179002628}" destId="{07FE9010-23E2-4D2B-83A8-B5E1E25D0397}" srcOrd="0" destOrd="0" presId="urn:microsoft.com/office/officeart/2005/8/layout/hChevron3"/>
    <dgm:cxn modelId="{B4F4E983-053B-4B77-85F8-0D974154B7FA}" type="presParOf" srcId="{547C7F51-6FB9-491A-9FFC-E7E179002628}" destId="{C1F06B5F-7A8B-4EAD-AC77-6ED6755711B3}" srcOrd="1" destOrd="0" presId="urn:microsoft.com/office/officeart/2005/8/layout/hChevron3"/>
    <dgm:cxn modelId="{3324473D-DE3D-45FF-AC0F-1309FB16C84F}" type="presParOf" srcId="{547C7F51-6FB9-491A-9FFC-E7E179002628}" destId="{17A7A4B5-4268-4BC8-9C23-9D89E6BC2E7E}" srcOrd="2" destOrd="0" presId="urn:microsoft.com/office/officeart/2005/8/layout/hChevron3"/>
    <dgm:cxn modelId="{CD49B530-A845-4A51-87B1-405518D1CE2D}" type="presParOf" srcId="{547C7F51-6FB9-491A-9FFC-E7E179002628}" destId="{CB6D44F3-B989-4575-AFA1-E9404AC15469}" srcOrd="3" destOrd="0" presId="urn:microsoft.com/office/officeart/2005/8/layout/hChevron3"/>
    <dgm:cxn modelId="{1936245A-053A-4206-B3F2-633B47A34D10}" type="presParOf" srcId="{547C7F51-6FB9-491A-9FFC-E7E179002628}" destId="{BB04E771-472A-40F0-8127-3B734E0AC82A}" srcOrd="4" destOrd="0" presId="urn:microsoft.com/office/officeart/2005/8/layout/hChevron3"/>
    <dgm:cxn modelId="{EC7F0E7A-D797-4913-AF39-FE71F184D24A}" type="presParOf" srcId="{547C7F51-6FB9-491A-9FFC-E7E179002628}" destId="{2F690E0A-D223-4A74-90A6-76E0180AF817}" srcOrd="5" destOrd="0" presId="urn:microsoft.com/office/officeart/2005/8/layout/hChevron3"/>
    <dgm:cxn modelId="{6475EDF2-FEA2-4B1D-A71A-C1B755C53601}" type="presParOf" srcId="{547C7F51-6FB9-491A-9FFC-E7E179002628}" destId="{58990D27-5828-46E3-A7CB-7A90DE394D92}" srcOrd="6" destOrd="0" presId="urn:microsoft.com/office/officeart/2005/8/layout/hChevron3"/>
    <dgm:cxn modelId="{7B7C7F6C-FCB7-4A32-ACCC-06E162A3B765}" type="presParOf" srcId="{547C7F51-6FB9-491A-9FFC-E7E179002628}" destId="{921AE2CA-46CD-4C36-B8DF-F8694C2444DE}" srcOrd="7" destOrd="0" presId="urn:microsoft.com/office/officeart/2005/8/layout/hChevron3"/>
    <dgm:cxn modelId="{0EFDDF66-18EA-476E-8F00-B0AB8A489665}" type="presParOf" srcId="{547C7F51-6FB9-491A-9FFC-E7E179002628}" destId="{18452D21-12BD-454F-8920-A2802997944B}" srcOrd="8" destOrd="0" presId="urn:microsoft.com/office/officeart/2005/8/layout/hChevron3"/>
    <dgm:cxn modelId="{AB7E7C41-5DEA-40DC-A063-DDBAC31BA4C7}" type="presParOf" srcId="{547C7F51-6FB9-491A-9FFC-E7E179002628}" destId="{00D16016-DCA0-4FE0-B04C-BC00B96F0939}" srcOrd="9" destOrd="0" presId="urn:microsoft.com/office/officeart/2005/8/layout/hChevron3"/>
    <dgm:cxn modelId="{543A8CA2-874F-4885-9D24-2AE98B9DD15B}" type="presParOf" srcId="{547C7F51-6FB9-491A-9FFC-E7E179002628}" destId="{48B04508-D745-4422-B2AB-ABA5D0F09D0B}" srcOrd="10" destOrd="0" presId="urn:microsoft.com/office/officeart/2005/8/layout/hChevron3"/>
    <dgm:cxn modelId="{9797C513-17AD-43C4-B966-280664A0FBA3}" type="presParOf" srcId="{547C7F51-6FB9-491A-9FFC-E7E179002628}" destId="{5793B965-247E-4BBE-8570-98A79E01D515}" srcOrd="11" destOrd="0" presId="urn:microsoft.com/office/officeart/2005/8/layout/hChevron3"/>
    <dgm:cxn modelId="{8DBDE608-9AEB-4A80-8150-1DB268CAF233}" type="presParOf" srcId="{547C7F51-6FB9-491A-9FFC-E7E179002628}" destId="{851A9F19-0E41-4E90-8960-1AA4628BAE0B}" srcOrd="12" destOrd="0" presId="urn:microsoft.com/office/officeart/2005/8/layout/hChevron3"/>
    <dgm:cxn modelId="{6DFD3A0C-4A47-45B1-B433-C755A58D1F8C}" type="presParOf" srcId="{547C7F51-6FB9-491A-9FFC-E7E179002628}" destId="{7C51122C-EFEE-4E88-80E3-9D579F9EBDC6}" srcOrd="13" destOrd="0" presId="urn:microsoft.com/office/officeart/2005/8/layout/hChevron3"/>
    <dgm:cxn modelId="{8F3AA5A8-0373-48FE-9585-66CEBC0CD4BD}" type="presParOf" srcId="{547C7F51-6FB9-491A-9FFC-E7E179002628}" destId="{B950AABC-A263-46B2-B833-4E4E1F09AE5C}" srcOrd="14" destOrd="0" presId="urn:microsoft.com/office/officeart/2005/8/layout/hChevron3"/>
    <dgm:cxn modelId="{5A07FFAE-C335-4685-BCAE-29718776ADB6}" type="presParOf" srcId="{547C7F51-6FB9-491A-9FFC-E7E179002628}" destId="{3A7DF1B9-2C12-4218-B221-51A525D153B9}" srcOrd="15" destOrd="0" presId="urn:microsoft.com/office/officeart/2005/8/layout/hChevron3"/>
    <dgm:cxn modelId="{E8588187-990F-4B11-8072-4FA4E054CE10}" type="presParOf" srcId="{547C7F51-6FB9-491A-9FFC-E7E179002628}" destId="{DB35B3DB-2BCB-4492-997C-0FE8933A4D17}" srcOrd="16" destOrd="0" presId="urn:microsoft.com/office/officeart/2005/8/layout/hChevron3"/>
    <dgm:cxn modelId="{6EE3CE85-8D7E-43E7-9535-84AA49570871}" type="presParOf" srcId="{547C7F51-6FB9-491A-9FFC-E7E179002628}" destId="{0D856A84-5B6C-4170-82F9-C9305440766B}" srcOrd="17" destOrd="0" presId="urn:microsoft.com/office/officeart/2005/8/layout/hChevron3"/>
    <dgm:cxn modelId="{41E08896-3281-4D45-9C4A-138DD7234E67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BD58BE5B-78AF-4908-BE4E-B395892DF5C7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93782F-11D6-473A-8966-A3EB66DBD476}" type="parTrans" cxnId="{892D3179-8CD2-4364-B152-986E5F535188}">
      <dgm:prSet/>
      <dgm:spPr/>
    </dgm:pt>
    <dgm:pt modelId="{AC8748B4-D3B0-43C0-BE1C-92BDE60DF88A}" type="sibTrans" cxnId="{892D3179-8CD2-4364-B152-986E5F535188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03BF30-DA8B-4AC3-AB6C-25C8270B3A54}" type="pres">
      <dgm:prSet presAssocID="{001DB791-C5D7-41E6-9501-298EB26C6931}" presName="aSpace2" presStyleCnt="0"/>
      <dgm:spPr/>
    </dgm:pt>
    <dgm:pt modelId="{28D078A6-41FC-4975-B20E-0200180EBEF0}" type="pres">
      <dgm:prSet presAssocID="{BD58BE5B-78AF-4908-BE4E-B395892DF5C7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EBFB61-3DA5-455A-9816-148649E39701}" type="presOf" srcId="{BD58BE5B-78AF-4908-BE4E-B395892DF5C7}" destId="{28D078A6-41FC-4975-B20E-0200180EBEF0}" srcOrd="0" destOrd="0" presId="urn:microsoft.com/office/officeart/2005/8/layout/lProcess2"/>
    <dgm:cxn modelId="{4F7CEAF5-1D17-495F-96CA-1B10F7AD12AC}" type="presOf" srcId="{2523AEB0-4A7A-44D5-8BD8-8E7086798FE6}" destId="{EAAE3163-1CA2-4890-B610-DE7A0AE4A52F}" srcOrd="1" destOrd="0" presId="urn:microsoft.com/office/officeart/2005/8/layout/lProcess2"/>
    <dgm:cxn modelId="{94FFA51B-7203-42A6-A00A-2D0BD838E806}" type="presOf" srcId="{94768634-4719-497D-A7B6-52A2B79756A2}" destId="{D719185D-B7E0-42CD-91F4-09DB9E93EFAA}" srcOrd="0" destOrd="0" presId="urn:microsoft.com/office/officeart/2005/8/layout/lProcess2"/>
    <dgm:cxn modelId="{46A57FA0-BF22-4E35-A6B9-CEFCAB1CB947}" type="presOf" srcId="{84028832-3C32-4DE7-A72C-0AC55E435323}" destId="{9117CF5F-EBE6-4E4A-96C3-3044DBB99942}" srcOrd="1" destOrd="0" presId="urn:microsoft.com/office/officeart/2005/8/layout/lProcess2"/>
    <dgm:cxn modelId="{564B1586-4DB4-48C4-9D79-8FFD4549CF9A}" type="presOf" srcId="{2523AEB0-4A7A-44D5-8BD8-8E7086798FE6}" destId="{D563889A-788C-4C52-8FEF-6294CE419482}" srcOrd="0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B95061A9-657B-4EBE-9DDD-7874ED555150}" type="presOf" srcId="{A9C29CAC-A01C-4347-A27C-1BF4A7434154}" destId="{6B1A73F0-5C1E-4610-9E0D-3D59DE284889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43D30CFC-E2E5-4A9B-AA15-BBF31A922171}" type="presOf" srcId="{D8AAB60F-619E-47F1-A3FA-5E7126F91C9C}" destId="{0ACFB779-F712-4EBB-BFC5-EAFDC72D8EA3}" srcOrd="1" destOrd="0" presId="urn:microsoft.com/office/officeart/2005/8/layout/lProcess2"/>
    <dgm:cxn modelId="{7CB4FE43-9F14-4E07-A361-73EE211786EB}" type="presOf" srcId="{C6AA43DD-5CFA-437F-8F0B-E73E11F3B5E8}" destId="{42CC4CAA-21CB-4A8E-A45C-992F6FE5EC5E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143D60B2-95A6-4B2C-AF1F-BF04A8BA6ADE}" type="presOf" srcId="{1A5F3AD5-E850-4C7F-9E3A-FCD77BC12034}" destId="{1B33D93B-CFA3-444F-AFA3-5D4881C78A23}" srcOrd="0" destOrd="0" presId="urn:microsoft.com/office/officeart/2005/8/layout/lProcess2"/>
    <dgm:cxn modelId="{CD8A6286-0960-46EF-A91E-AED588E89A12}" type="presOf" srcId="{84028832-3C32-4DE7-A72C-0AC55E435323}" destId="{20381E2B-8C18-4297-A6FD-8D02BF0F01DD}" srcOrd="0" destOrd="0" presId="urn:microsoft.com/office/officeart/2005/8/layout/lProcess2"/>
    <dgm:cxn modelId="{4779CD99-EF88-4FED-9675-DDAD88185D46}" type="presOf" srcId="{D8DAAFD6-B853-4A1A-BCC7-9B2C354BF6D8}" destId="{FB9DD924-DD16-4C78-979B-F139550F6696}" srcOrd="0" destOrd="0" presId="urn:microsoft.com/office/officeart/2005/8/layout/lProcess2"/>
    <dgm:cxn modelId="{AF30F2A5-A673-4719-B9E8-7009300F237C}" type="presOf" srcId="{DCE0D419-A8FE-4C23-9649-D57028600E54}" destId="{BE9331AE-E1F4-4212-9EB7-51A55A7401FB}" srcOrd="0" destOrd="0" presId="urn:microsoft.com/office/officeart/2005/8/layout/lProcess2"/>
    <dgm:cxn modelId="{94282E03-0C48-47BC-8C8F-B5F9533D6A09}" type="presOf" srcId="{6A47EBE9-F535-485F-9D99-FCEAD12888CF}" destId="{D5ED0B6E-3A8E-420B-805C-86C792048148}" srcOrd="0" destOrd="0" presId="urn:microsoft.com/office/officeart/2005/8/layout/lProcess2"/>
    <dgm:cxn modelId="{892D3179-8CD2-4364-B152-986E5F535188}" srcId="{2523AEB0-4A7A-44D5-8BD8-8E7086798FE6}" destId="{BD58BE5B-78AF-4908-BE4E-B395892DF5C7}" srcOrd="1" destOrd="0" parTransId="{9193782F-11D6-473A-8966-A3EB66DBD476}" sibTransId="{AC8748B4-D3B0-43C0-BE1C-92BDE60DF88A}"/>
    <dgm:cxn modelId="{6D09473F-BBA7-4F41-9075-5337405EE133}" type="presOf" srcId="{3EECA48A-DB30-43A4-90B1-CABCD06FFEC3}" destId="{FA44FDD9-5FAC-47E6-87DB-FC26570A6718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830FEF01-EC26-4E24-BE29-BC1627E59F4A}" type="presOf" srcId="{5CFA5A50-D2EE-4062-8AD4-21C060EB713C}" destId="{6BDA407B-6F4F-49BE-8DEC-B8F36762F604}" srcOrd="1" destOrd="0" presId="urn:microsoft.com/office/officeart/2005/8/layout/lProcess2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027CB28A-78C5-4177-932D-77A6A8471B29}" type="presOf" srcId="{4D327372-82F8-4E2B-8A61-AE5B663B25D6}" destId="{6E519396-027B-49BD-A962-72728F85B35B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9101C3A8-B171-4D55-AAB7-930B5C2F4B17}" type="presOf" srcId="{9DDE6D79-CAAF-4023-B923-A8AEED97319F}" destId="{1614DC7E-52B9-4F8E-BDF6-D0EDAB8C4BA2}" srcOrd="0" destOrd="0" presId="urn:microsoft.com/office/officeart/2005/8/layout/lProcess2"/>
    <dgm:cxn modelId="{8F896598-28BD-4748-8B8A-ADF86DD5B188}" type="presOf" srcId="{001DB791-C5D7-41E6-9501-298EB26C6931}" destId="{A53F6F6B-2D96-4023-B271-6132E3D9102C}" srcOrd="0" destOrd="0" presId="urn:microsoft.com/office/officeart/2005/8/layout/lProcess2"/>
    <dgm:cxn modelId="{9ACB20E4-05A0-4CD0-8332-42EFF30BCE65}" type="presOf" srcId="{1A5F3AD5-E850-4C7F-9E3A-FCD77BC12034}" destId="{E7D37E91-FC75-4F14-9CE5-DEAAE2873C78}" srcOrd="1" destOrd="0" presId="urn:microsoft.com/office/officeart/2005/8/layout/lProcess2"/>
    <dgm:cxn modelId="{18A76B1D-6AA5-43D9-AB97-8491D6EB584B}" type="presOf" srcId="{5CFA5A50-D2EE-4062-8AD4-21C060EB713C}" destId="{00158827-7793-439D-89F1-A71F5CECEFA2}" srcOrd="0" destOrd="0" presId="urn:microsoft.com/office/officeart/2005/8/layout/lProcess2"/>
    <dgm:cxn modelId="{9E0A2D24-AFD2-47BA-A136-B8C0E8B93921}" type="presOf" srcId="{D8AAB60F-619E-47F1-A3FA-5E7126F91C9C}" destId="{52E5B00A-8F17-4460-8EF9-5E6C28B9FD00}" srcOrd="0" destOrd="0" presId="urn:microsoft.com/office/officeart/2005/8/layout/lProcess2"/>
    <dgm:cxn modelId="{62374187-B2A8-4544-9B99-4C630F3F6AA3}" type="presParOf" srcId="{FB9DD924-DD16-4C78-979B-F139550F6696}" destId="{0CC0E7D0-E88A-48EB-8C98-32D2DC22BDBC}" srcOrd="0" destOrd="0" presId="urn:microsoft.com/office/officeart/2005/8/layout/lProcess2"/>
    <dgm:cxn modelId="{8F844081-BB11-4DED-9C52-0954A5F13102}" type="presParOf" srcId="{0CC0E7D0-E88A-48EB-8C98-32D2DC22BDBC}" destId="{52E5B00A-8F17-4460-8EF9-5E6C28B9FD00}" srcOrd="0" destOrd="0" presId="urn:microsoft.com/office/officeart/2005/8/layout/lProcess2"/>
    <dgm:cxn modelId="{DF14A37C-78B1-4CB4-8878-A6A080339774}" type="presParOf" srcId="{0CC0E7D0-E88A-48EB-8C98-32D2DC22BDBC}" destId="{0ACFB779-F712-4EBB-BFC5-EAFDC72D8EA3}" srcOrd="1" destOrd="0" presId="urn:microsoft.com/office/officeart/2005/8/layout/lProcess2"/>
    <dgm:cxn modelId="{38F7EFD3-69FE-4E98-AFF8-2707B359AC85}" type="presParOf" srcId="{0CC0E7D0-E88A-48EB-8C98-32D2DC22BDBC}" destId="{BD57DFC7-56F7-44F4-B473-2801FC930B5E}" srcOrd="2" destOrd="0" presId="urn:microsoft.com/office/officeart/2005/8/layout/lProcess2"/>
    <dgm:cxn modelId="{F917DA7E-B5E4-4FDE-9570-8D5FB2F6ACAF}" type="presParOf" srcId="{BD57DFC7-56F7-44F4-B473-2801FC930B5E}" destId="{60FE3BA7-F152-479C-BADA-E846C85E4CBA}" srcOrd="0" destOrd="0" presId="urn:microsoft.com/office/officeart/2005/8/layout/lProcess2"/>
    <dgm:cxn modelId="{A5362412-4D44-4A7B-9076-3C995D5B4BB2}" type="presParOf" srcId="{60FE3BA7-F152-479C-BADA-E846C85E4CBA}" destId="{6B1A73F0-5C1E-4610-9E0D-3D59DE284889}" srcOrd="0" destOrd="0" presId="urn:microsoft.com/office/officeart/2005/8/layout/lProcess2"/>
    <dgm:cxn modelId="{FF4EA77E-6796-4BAA-817C-F2505A1620F9}" type="presParOf" srcId="{FB9DD924-DD16-4C78-979B-F139550F6696}" destId="{FC6C04C4-3E07-431D-8C0F-DADBAA2150BE}" srcOrd="1" destOrd="0" presId="urn:microsoft.com/office/officeart/2005/8/layout/lProcess2"/>
    <dgm:cxn modelId="{982FAE46-67C2-41C1-BBE3-11351B102624}" type="presParOf" srcId="{FB9DD924-DD16-4C78-979B-F139550F6696}" destId="{0BDAD732-B21E-4BA4-A884-A140F1A5288E}" srcOrd="2" destOrd="0" presId="urn:microsoft.com/office/officeart/2005/8/layout/lProcess2"/>
    <dgm:cxn modelId="{3C17C7BB-A4C3-43BC-83F7-7ED2BE79A9FD}" type="presParOf" srcId="{0BDAD732-B21E-4BA4-A884-A140F1A5288E}" destId="{1B33D93B-CFA3-444F-AFA3-5D4881C78A23}" srcOrd="0" destOrd="0" presId="urn:microsoft.com/office/officeart/2005/8/layout/lProcess2"/>
    <dgm:cxn modelId="{4CDAF997-6EAB-4920-BE2E-E60F64B46F89}" type="presParOf" srcId="{0BDAD732-B21E-4BA4-A884-A140F1A5288E}" destId="{E7D37E91-FC75-4F14-9CE5-DEAAE2873C78}" srcOrd="1" destOrd="0" presId="urn:microsoft.com/office/officeart/2005/8/layout/lProcess2"/>
    <dgm:cxn modelId="{C4DFD59E-8C9A-4091-82A6-D360EAB1CAC2}" type="presParOf" srcId="{0BDAD732-B21E-4BA4-A884-A140F1A5288E}" destId="{EB7EB67C-9C99-47B7-80E5-48E112CB00EB}" srcOrd="2" destOrd="0" presId="urn:microsoft.com/office/officeart/2005/8/layout/lProcess2"/>
    <dgm:cxn modelId="{2FF1F333-12CE-4D78-BDC2-44779EF0D18F}" type="presParOf" srcId="{EB7EB67C-9C99-47B7-80E5-48E112CB00EB}" destId="{6F74D9C2-FD1C-4801-BDB6-2D30C9DC0515}" srcOrd="0" destOrd="0" presId="urn:microsoft.com/office/officeart/2005/8/layout/lProcess2"/>
    <dgm:cxn modelId="{51AE187A-9189-42E3-9249-AE9FA6CAB4C4}" type="presParOf" srcId="{6F74D9C2-FD1C-4801-BDB6-2D30C9DC0515}" destId="{FA44FDD9-5FAC-47E6-87DB-FC26570A6718}" srcOrd="0" destOrd="0" presId="urn:microsoft.com/office/officeart/2005/8/layout/lProcess2"/>
    <dgm:cxn modelId="{F9FE16A4-EF3C-423B-B296-9ECAAF224ECC}" type="presParOf" srcId="{6F74D9C2-FD1C-4801-BDB6-2D30C9DC0515}" destId="{0106744C-83D1-47A5-9265-160E7E07CFEB}" srcOrd="1" destOrd="0" presId="urn:microsoft.com/office/officeart/2005/8/layout/lProcess2"/>
    <dgm:cxn modelId="{639EF394-79D7-42D6-B3D7-9B6591C7484D}" type="presParOf" srcId="{6F74D9C2-FD1C-4801-BDB6-2D30C9DC0515}" destId="{D719185D-B7E0-42CD-91F4-09DB9E93EFAA}" srcOrd="2" destOrd="0" presId="urn:microsoft.com/office/officeart/2005/8/layout/lProcess2"/>
    <dgm:cxn modelId="{CA843736-BD87-48CB-9053-8711EEFD4222}" type="presParOf" srcId="{6F74D9C2-FD1C-4801-BDB6-2D30C9DC0515}" destId="{BFA972CC-64A8-4FC8-97F6-A88230ED160C}" srcOrd="3" destOrd="0" presId="urn:microsoft.com/office/officeart/2005/8/layout/lProcess2"/>
    <dgm:cxn modelId="{99A3F3AD-86F5-4A4E-8F77-5C294E868C6C}" type="presParOf" srcId="{6F74D9C2-FD1C-4801-BDB6-2D30C9DC0515}" destId="{6E519396-027B-49BD-A962-72728F85B35B}" srcOrd="4" destOrd="0" presId="urn:microsoft.com/office/officeart/2005/8/layout/lProcess2"/>
    <dgm:cxn modelId="{8C05855B-07B5-412F-A084-1319275707F7}" type="presParOf" srcId="{FB9DD924-DD16-4C78-979B-F139550F6696}" destId="{F48AC25E-094C-4D81-9829-4C62A1B4CDF5}" srcOrd="3" destOrd="0" presId="urn:microsoft.com/office/officeart/2005/8/layout/lProcess2"/>
    <dgm:cxn modelId="{4841E830-A97D-4B4B-A88F-FBACD3722A99}" type="presParOf" srcId="{FB9DD924-DD16-4C78-979B-F139550F6696}" destId="{AA9CC43B-DB1F-4A4F-817F-09E9B3C4CA00}" srcOrd="4" destOrd="0" presId="urn:microsoft.com/office/officeart/2005/8/layout/lProcess2"/>
    <dgm:cxn modelId="{B8176E83-B523-46FC-8B23-D10D2EB64801}" type="presParOf" srcId="{AA9CC43B-DB1F-4A4F-817F-09E9B3C4CA00}" destId="{00158827-7793-439D-89F1-A71F5CECEFA2}" srcOrd="0" destOrd="0" presId="urn:microsoft.com/office/officeart/2005/8/layout/lProcess2"/>
    <dgm:cxn modelId="{D7B3A342-AE21-4784-A149-B203D8605B2D}" type="presParOf" srcId="{AA9CC43B-DB1F-4A4F-817F-09E9B3C4CA00}" destId="{6BDA407B-6F4F-49BE-8DEC-B8F36762F604}" srcOrd="1" destOrd="0" presId="urn:microsoft.com/office/officeart/2005/8/layout/lProcess2"/>
    <dgm:cxn modelId="{006CEB3A-0A25-4552-9C4D-E9788B94FCC8}" type="presParOf" srcId="{AA9CC43B-DB1F-4A4F-817F-09E9B3C4CA00}" destId="{B8FE7A3B-F650-4C71-B1C0-9417574906E0}" srcOrd="2" destOrd="0" presId="urn:microsoft.com/office/officeart/2005/8/layout/lProcess2"/>
    <dgm:cxn modelId="{76F4C5F8-4A4C-4F7E-AFFC-573D925415D9}" type="presParOf" srcId="{B8FE7A3B-F650-4C71-B1C0-9417574906E0}" destId="{6C34D448-93C8-40E5-A7E8-1A13A4B311FD}" srcOrd="0" destOrd="0" presId="urn:microsoft.com/office/officeart/2005/8/layout/lProcess2"/>
    <dgm:cxn modelId="{A5530C86-8787-4AFF-8983-2C2B91C240F5}" type="presParOf" srcId="{6C34D448-93C8-40E5-A7E8-1A13A4B311FD}" destId="{1614DC7E-52B9-4F8E-BDF6-D0EDAB8C4BA2}" srcOrd="0" destOrd="0" presId="urn:microsoft.com/office/officeart/2005/8/layout/lProcess2"/>
    <dgm:cxn modelId="{D4C50022-FB68-4416-9C7A-3A90D5E16B42}" type="presParOf" srcId="{FB9DD924-DD16-4C78-979B-F139550F6696}" destId="{C76D88DB-352E-4F3E-894F-69235683A71C}" srcOrd="5" destOrd="0" presId="urn:microsoft.com/office/officeart/2005/8/layout/lProcess2"/>
    <dgm:cxn modelId="{1374BA37-17DC-4E43-AEF8-87052174FE43}" type="presParOf" srcId="{FB9DD924-DD16-4C78-979B-F139550F6696}" destId="{98AA0186-5210-4465-BE4A-2600FA3DF5A6}" srcOrd="6" destOrd="0" presId="urn:microsoft.com/office/officeart/2005/8/layout/lProcess2"/>
    <dgm:cxn modelId="{191521B1-1141-4831-B38C-351AE7E27F78}" type="presParOf" srcId="{98AA0186-5210-4465-BE4A-2600FA3DF5A6}" destId="{D563889A-788C-4C52-8FEF-6294CE419482}" srcOrd="0" destOrd="0" presId="urn:microsoft.com/office/officeart/2005/8/layout/lProcess2"/>
    <dgm:cxn modelId="{AE8AEE21-C0E0-4DD4-83DB-1EB96DCCDFD8}" type="presParOf" srcId="{98AA0186-5210-4465-BE4A-2600FA3DF5A6}" destId="{EAAE3163-1CA2-4890-B610-DE7A0AE4A52F}" srcOrd="1" destOrd="0" presId="urn:microsoft.com/office/officeart/2005/8/layout/lProcess2"/>
    <dgm:cxn modelId="{48B6CFAB-9F3E-43F3-ACC9-F7412E796644}" type="presParOf" srcId="{98AA0186-5210-4465-BE4A-2600FA3DF5A6}" destId="{0B4D1D7D-98F2-4A6C-A2DC-CD7DE037FBE2}" srcOrd="2" destOrd="0" presId="urn:microsoft.com/office/officeart/2005/8/layout/lProcess2"/>
    <dgm:cxn modelId="{480D6F9C-E63B-43E6-818E-F5FE0B3FF4CA}" type="presParOf" srcId="{0B4D1D7D-98F2-4A6C-A2DC-CD7DE037FBE2}" destId="{77B57F43-91B3-4F43-AA44-6E8C1E6B547A}" srcOrd="0" destOrd="0" presId="urn:microsoft.com/office/officeart/2005/8/layout/lProcess2"/>
    <dgm:cxn modelId="{E7B9BAE9-1ABF-4C31-808C-E6CC6DBD3C24}" type="presParOf" srcId="{77B57F43-91B3-4F43-AA44-6E8C1E6B547A}" destId="{A53F6F6B-2D96-4023-B271-6132E3D9102C}" srcOrd="0" destOrd="0" presId="urn:microsoft.com/office/officeart/2005/8/layout/lProcess2"/>
    <dgm:cxn modelId="{796EEB68-DC0B-4900-B9A3-9A3C9639EC81}" type="presParOf" srcId="{77B57F43-91B3-4F43-AA44-6E8C1E6B547A}" destId="{B903BF30-DA8B-4AC3-AB6C-25C8270B3A54}" srcOrd="1" destOrd="0" presId="urn:microsoft.com/office/officeart/2005/8/layout/lProcess2"/>
    <dgm:cxn modelId="{CE377375-446E-400C-AA71-48959B32FB85}" type="presParOf" srcId="{77B57F43-91B3-4F43-AA44-6E8C1E6B547A}" destId="{28D078A6-41FC-4975-B20E-0200180EBEF0}" srcOrd="2" destOrd="0" presId="urn:microsoft.com/office/officeart/2005/8/layout/lProcess2"/>
    <dgm:cxn modelId="{813688DE-296D-436E-93D8-C25FC7951176}" type="presParOf" srcId="{FB9DD924-DD16-4C78-979B-F139550F6696}" destId="{5953DA15-7498-404F-847C-A1E78D8BE3C8}" srcOrd="7" destOrd="0" presId="urn:microsoft.com/office/officeart/2005/8/layout/lProcess2"/>
    <dgm:cxn modelId="{A88B567E-FED9-4C9B-B0A1-F82B28183E64}" type="presParOf" srcId="{FB9DD924-DD16-4C78-979B-F139550F6696}" destId="{1E22969A-B1EF-4F8B-A253-E0E7A0EE04B7}" srcOrd="8" destOrd="0" presId="urn:microsoft.com/office/officeart/2005/8/layout/lProcess2"/>
    <dgm:cxn modelId="{AFD1475C-EB9D-4E6D-A292-28377490BBB2}" type="presParOf" srcId="{1E22969A-B1EF-4F8B-A253-E0E7A0EE04B7}" destId="{20381E2B-8C18-4297-A6FD-8D02BF0F01DD}" srcOrd="0" destOrd="0" presId="urn:microsoft.com/office/officeart/2005/8/layout/lProcess2"/>
    <dgm:cxn modelId="{1106CBF2-15C9-4882-BAD1-CE2C6449E50E}" type="presParOf" srcId="{1E22969A-B1EF-4F8B-A253-E0E7A0EE04B7}" destId="{9117CF5F-EBE6-4E4A-96C3-3044DBB99942}" srcOrd="1" destOrd="0" presId="urn:microsoft.com/office/officeart/2005/8/layout/lProcess2"/>
    <dgm:cxn modelId="{035D7AD5-7FD5-4D07-A860-FE040672C6A4}" type="presParOf" srcId="{1E22969A-B1EF-4F8B-A253-E0E7A0EE04B7}" destId="{7F25AC14-385B-4398-93C9-2CD9E9E4494D}" srcOrd="2" destOrd="0" presId="urn:microsoft.com/office/officeart/2005/8/layout/lProcess2"/>
    <dgm:cxn modelId="{7977851D-4DA9-4318-8020-5D04807604AF}" type="presParOf" srcId="{7F25AC14-385B-4398-93C9-2CD9E9E4494D}" destId="{15F2B744-BB7C-4C37-B5AD-2E20232C54E5}" srcOrd="0" destOrd="0" presId="urn:microsoft.com/office/officeart/2005/8/layout/lProcess2"/>
    <dgm:cxn modelId="{376776AD-63E4-463C-A024-425D31A5E5C8}" type="presParOf" srcId="{15F2B744-BB7C-4C37-B5AD-2E20232C54E5}" destId="{D5ED0B6E-3A8E-420B-805C-86C792048148}" srcOrd="0" destOrd="0" presId="urn:microsoft.com/office/officeart/2005/8/layout/lProcess2"/>
    <dgm:cxn modelId="{84C71727-C157-4EC4-ABB5-B216FF1F625A}" type="presParOf" srcId="{15F2B744-BB7C-4C37-B5AD-2E20232C54E5}" destId="{F901E8B3-9873-4D6C-B227-96B5AD779699}" srcOrd="1" destOrd="0" presId="urn:microsoft.com/office/officeart/2005/8/layout/lProcess2"/>
    <dgm:cxn modelId="{2859B122-F8D2-49AD-B6EE-372F4F1A961E}" type="presParOf" srcId="{15F2B744-BB7C-4C37-B5AD-2E20232C54E5}" destId="{BE9331AE-E1F4-4212-9EB7-51A55A7401FB}" srcOrd="2" destOrd="0" presId="urn:microsoft.com/office/officeart/2005/8/layout/lProcess2"/>
    <dgm:cxn modelId="{6773F319-9279-4E31-989C-D78AAD541B70}" type="presParOf" srcId="{15F2B744-BB7C-4C37-B5AD-2E20232C54E5}" destId="{819E0A68-8DB6-4B3C-BE54-D9E6B1EE77FF}" srcOrd="3" destOrd="0" presId="urn:microsoft.com/office/officeart/2005/8/layout/lProcess2"/>
    <dgm:cxn modelId="{0E2BDBFF-EB05-4690-B08F-846CB5816DD6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AB2CBC31-1FA5-4497-B0EA-BCBDCE44A3AC}" type="presOf" srcId="{52D6B013-6C16-463D-860F-3163C0B611E5}" destId="{A1CEF76E-6887-425A-AF7E-76601E470DA1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4173CB9E-47F2-4099-97E4-0B8DFAA600BB}" type="presOf" srcId="{43AC86DA-1844-4800-BB2F-78709E4F651A}" destId="{DCC390B7-98C7-42F3-8665-B1C824A2A1AA}" srcOrd="1" destOrd="0" presId="urn:microsoft.com/office/officeart/2005/8/layout/lProcess2"/>
    <dgm:cxn modelId="{1146A04C-1462-4207-B67D-95985F411DF8}" type="presOf" srcId="{3638D844-D7E6-40D2-BC25-AF25387D8392}" destId="{B236A1C8-73C4-4712-9E35-9FC7C6D6B728}" srcOrd="0" destOrd="0" presId="urn:microsoft.com/office/officeart/2005/8/layout/lProcess2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2C8C81B4-DAEC-4B21-B114-CBAD56D0D927}" type="presOf" srcId="{F463B1E9-46EF-46A4-B0EF-C8750A8B5CC1}" destId="{16851569-8354-4D32-A972-C4827F408B1A}" srcOrd="0" destOrd="0" presId="urn:microsoft.com/office/officeart/2005/8/layout/lProcess2"/>
    <dgm:cxn modelId="{3D43D537-7DC7-42C8-BE2D-1A8605581650}" type="presOf" srcId="{B63840D9-4231-44DB-8861-A6FC3197107D}" destId="{99F942FC-B7F1-49D6-AC32-D777C872E8C2}" srcOrd="0" destOrd="0" presId="urn:microsoft.com/office/officeart/2005/8/layout/lProcess2"/>
    <dgm:cxn modelId="{76DEEFC1-C740-4AB6-8D03-D9053AE59454}" type="presOf" srcId="{C3E01279-3A1A-4254-A4DC-2625D9A2DD8A}" destId="{39EE1140-45EA-4B3D-9613-5733C247B8FA}" srcOrd="1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E84E23D8-17AA-4BB7-BCB3-61AB6B26F40F}" type="presOf" srcId="{4F649E2E-6BB8-4D02-ADA2-8C3D284A3F70}" destId="{E262651C-DBE6-4481-A84F-5BF8018D95E6}" srcOrd="0" destOrd="0" presId="urn:microsoft.com/office/officeart/2005/8/layout/lProcess2"/>
    <dgm:cxn modelId="{F5F4A5E9-E03F-4D4E-B0F2-65EF3C2651FE}" type="presOf" srcId="{43AC86DA-1844-4800-BB2F-78709E4F651A}" destId="{E5C9DDF5-536C-4C3E-815A-8FE53D91FF50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7D37F225-6617-420A-9C61-A6E7C85AF0EB}" type="presOf" srcId="{C3E01279-3A1A-4254-A4DC-2625D9A2DD8A}" destId="{832F3D27-0A0B-493B-8B00-5C3E9DE926F7}" srcOrd="0" destOrd="0" presId="urn:microsoft.com/office/officeart/2005/8/layout/lProcess2"/>
    <dgm:cxn modelId="{DC502979-2547-492F-8556-3F02E7A09FD2}" type="presOf" srcId="{F463B1E9-46EF-46A4-B0EF-C8750A8B5CC1}" destId="{C1948CD8-443B-4544-87AF-B64C4CF3F004}" srcOrd="1" destOrd="0" presId="urn:microsoft.com/office/officeart/2005/8/layout/lProcess2"/>
    <dgm:cxn modelId="{7903A797-4764-4F0E-8436-5E0844CE72AA}" type="presOf" srcId="{B366CAAA-A500-457B-8F4E-3597DDDDB226}" destId="{0B589481-C66D-4B47-B12E-991C2F43C237}" srcOrd="0" destOrd="0" presId="urn:microsoft.com/office/officeart/2005/8/layout/lProcess2"/>
    <dgm:cxn modelId="{0F3647FB-B819-4F42-B2B1-86AD8D9EDAFE}" type="presParOf" srcId="{0B589481-C66D-4B47-B12E-991C2F43C237}" destId="{92E8A7E9-A3E6-43B7-AFF6-6092CE4B5421}" srcOrd="0" destOrd="0" presId="urn:microsoft.com/office/officeart/2005/8/layout/lProcess2"/>
    <dgm:cxn modelId="{904442B4-3EA1-4B38-B256-A3986C05D70D}" type="presParOf" srcId="{92E8A7E9-A3E6-43B7-AFF6-6092CE4B5421}" destId="{E5C9DDF5-536C-4C3E-815A-8FE53D91FF50}" srcOrd="0" destOrd="0" presId="urn:microsoft.com/office/officeart/2005/8/layout/lProcess2"/>
    <dgm:cxn modelId="{D96AC537-2D72-4A50-9F37-2768D85C740C}" type="presParOf" srcId="{92E8A7E9-A3E6-43B7-AFF6-6092CE4B5421}" destId="{DCC390B7-98C7-42F3-8665-B1C824A2A1AA}" srcOrd="1" destOrd="0" presId="urn:microsoft.com/office/officeart/2005/8/layout/lProcess2"/>
    <dgm:cxn modelId="{40433A91-69A9-4F7E-913E-4615B3C0F4DD}" type="presParOf" srcId="{92E8A7E9-A3E6-43B7-AFF6-6092CE4B5421}" destId="{8FE23276-830E-4660-B1B6-5680ED510FAD}" srcOrd="2" destOrd="0" presId="urn:microsoft.com/office/officeart/2005/8/layout/lProcess2"/>
    <dgm:cxn modelId="{02105594-CBA0-485E-85C8-65120ABF6044}" type="presParOf" srcId="{8FE23276-830E-4660-B1B6-5680ED510FAD}" destId="{DC7115B2-57EB-4562-A6E9-EDA12DDA151B}" srcOrd="0" destOrd="0" presId="urn:microsoft.com/office/officeart/2005/8/layout/lProcess2"/>
    <dgm:cxn modelId="{70294686-E191-42F0-8676-D4CDF02B426A}" type="presParOf" srcId="{DC7115B2-57EB-4562-A6E9-EDA12DDA151B}" destId="{B236A1C8-73C4-4712-9E35-9FC7C6D6B728}" srcOrd="0" destOrd="0" presId="urn:microsoft.com/office/officeart/2005/8/layout/lProcess2"/>
    <dgm:cxn modelId="{379D8C88-2A3B-4220-BBBD-9F89FFD2A3FD}" type="presParOf" srcId="{0B589481-C66D-4B47-B12E-991C2F43C237}" destId="{98C619F5-4532-479E-92E0-C450D811821F}" srcOrd="1" destOrd="0" presId="urn:microsoft.com/office/officeart/2005/8/layout/lProcess2"/>
    <dgm:cxn modelId="{63D10A42-0533-41C9-B611-D0E438224808}" type="presParOf" srcId="{0B589481-C66D-4B47-B12E-991C2F43C237}" destId="{1B52C2D5-92A9-4C50-86FD-E6ADDA727CAB}" srcOrd="2" destOrd="0" presId="urn:microsoft.com/office/officeart/2005/8/layout/lProcess2"/>
    <dgm:cxn modelId="{B2595B40-9182-4A39-8DE1-7781114E9B84}" type="presParOf" srcId="{1B52C2D5-92A9-4C50-86FD-E6ADDA727CAB}" destId="{832F3D27-0A0B-493B-8B00-5C3E9DE926F7}" srcOrd="0" destOrd="0" presId="urn:microsoft.com/office/officeart/2005/8/layout/lProcess2"/>
    <dgm:cxn modelId="{24BCC750-64EA-4B06-8421-6C5B0E7B14A7}" type="presParOf" srcId="{1B52C2D5-92A9-4C50-86FD-E6ADDA727CAB}" destId="{39EE1140-45EA-4B3D-9613-5733C247B8FA}" srcOrd="1" destOrd="0" presId="urn:microsoft.com/office/officeart/2005/8/layout/lProcess2"/>
    <dgm:cxn modelId="{1AD7D38A-2F12-4A56-A68F-CDC2A65C1DDC}" type="presParOf" srcId="{1B52C2D5-92A9-4C50-86FD-E6ADDA727CAB}" destId="{93517705-B525-4E12-BF38-EEF3B49A4E7E}" srcOrd="2" destOrd="0" presId="urn:microsoft.com/office/officeart/2005/8/layout/lProcess2"/>
    <dgm:cxn modelId="{EC9A89BA-4EA9-450E-A522-AB44ABB5615B}" type="presParOf" srcId="{93517705-B525-4E12-BF38-EEF3B49A4E7E}" destId="{5FE758B5-9A35-46F4-9401-531DBB60F3D7}" srcOrd="0" destOrd="0" presId="urn:microsoft.com/office/officeart/2005/8/layout/lProcess2"/>
    <dgm:cxn modelId="{63FF6D76-4D7A-4F1F-8C32-DC018F7D6C3B}" type="presParOf" srcId="{5FE758B5-9A35-46F4-9401-531DBB60F3D7}" destId="{A1CEF76E-6887-425A-AF7E-76601E470DA1}" srcOrd="0" destOrd="0" presId="urn:microsoft.com/office/officeart/2005/8/layout/lProcess2"/>
    <dgm:cxn modelId="{E4E0ED40-23B8-4BBF-A90F-229B0690205E}" type="presParOf" srcId="{5FE758B5-9A35-46F4-9401-531DBB60F3D7}" destId="{06FDFD2F-528C-401D-B089-8009717519C3}" srcOrd="1" destOrd="0" presId="urn:microsoft.com/office/officeart/2005/8/layout/lProcess2"/>
    <dgm:cxn modelId="{456ABEC7-AC25-4C43-87B7-EFE8EFD00A7D}" type="presParOf" srcId="{5FE758B5-9A35-46F4-9401-531DBB60F3D7}" destId="{99F942FC-B7F1-49D6-AC32-D777C872E8C2}" srcOrd="2" destOrd="0" presId="urn:microsoft.com/office/officeart/2005/8/layout/lProcess2"/>
    <dgm:cxn modelId="{24B1A06E-3648-46E5-A12D-599879129563}" type="presParOf" srcId="{0B589481-C66D-4B47-B12E-991C2F43C237}" destId="{2FFDFC3D-784A-4578-AB48-8D5520D3995D}" srcOrd="3" destOrd="0" presId="urn:microsoft.com/office/officeart/2005/8/layout/lProcess2"/>
    <dgm:cxn modelId="{F99FCE83-0D5D-4F83-95CF-867804FB23C8}" type="presParOf" srcId="{0B589481-C66D-4B47-B12E-991C2F43C237}" destId="{8035C171-48A8-4D2B-805B-C972BF85F6B1}" srcOrd="4" destOrd="0" presId="urn:microsoft.com/office/officeart/2005/8/layout/lProcess2"/>
    <dgm:cxn modelId="{CA94088D-4314-4B55-9239-4E666F37391A}" type="presParOf" srcId="{8035C171-48A8-4D2B-805B-C972BF85F6B1}" destId="{16851569-8354-4D32-A972-C4827F408B1A}" srcOrd="0" destOrd="0" presId="urn:microsoft.com/office/officeart/2005/8/layout/lProcess2"/>
    <dgm:cxn modelId="{5140634F-33DC-4212-875D-0CE8F70D2449}" type="presParOf" srcId="{8035C171-48A8-4D2B-805B-C972BF85F6B1}" destId="{C1948CD8-443B-4544-87AF-B64C4CF3F004}" srcOrd="1" destOrd="0" presId="urn:microsoft.com/office/officeart/2005/8/layout/lProcess2"/>
    <dgm:cxn modelId="{746D9AAF-8E18-4BF4-B096-67110365A94E}" type="presParOf" srcId="{8035C171-48A8-4D2B-805B-C972BF85F6B1}" destId="{C81F0070-0958-4A5D-88B4-4A7A3ADE289B}" srcOrd="2" destOrd="0" presId="urn:microsoft.com/office/officeart/2005/8/layout/lProcess2"/>
    <dgm:cxn modelId="{F024D416-2166-4831-B3F1-FD5272B55D3C}" type="presParOf" srcId="{C81F0070-0958-4A5D-88B4-4A7A3ADE289B}" destId="{35DB00D1-5F20-47D9-87D7-71309FE42C3F}" srcOrd="0" destOrd="0" presId="urn:microsoft.com/office/officeart/2005/8/layout/lProcess2"/>
    <dgm:cxn modelId="{BFB2FF79-7AD6-4D77-891E-07A41B8FAAD7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30118E4E-03CA-45A8-91E8-1E24E11C7094}" type="presOf" srcId="{36FC503E-FDF5-4569-8488-09D70C59B6CB}" destId="{953A3803-6AD2-4C9D-B7EA-DF81D2FD7814}" srcOrd="0" destOrd="0" presId="urn:microsoft.com/office/officeart/2005/8/layout/lProcess2"/>
    <dgm:cxn modelId="{838FD2E0-3124-4984-B00F-E959C5FFDE1B}" type="presOf" srcId="{ED831494-6F60-4709-926F-87D33C9E87D1}" destId="{8B6311BB-0716-49D3-8FFB-F70CED53F740}" srcOrd="0" destOrd="0" presId="urn:microsoft.com/office/officeart/2005/8/layout/lProcess2"/>
    <dgm:cxn modelId="{D873CED3-6ADC-4619-8AF0-A419D9454F92}" type="presOf" srcId="{43AC86DA-1844-4800-BB2F-78709E4F651A}" destId="{E5C9DDF5-536C-4C3E-815A-8FE53D91FF50}" srcOrd="0" destOrd="0" presId="urn:microsoft.com/office/officeart/2005/8/layout/lProcess2"/>
    <dgm:cxn modelId="{9DA874E8-6E53-4E59-8E93-D08CDA095CA5}" type="presOf" srcId="{43AC86DA-1844-4800-BB2F-78709E4F651A}" destId="{DCC390B7-98C7-42F3-8665-B1C824A2A1AA}" srcOrd="1" destOrd="0" presId="urn:microsoft.com/office/officeart/2005/8/layout/lProcess2"/>
    <dgm:cxn modelId="{6A5D93BE-B7DE-44F4-A82A-0CDEC268BBEC}" type="presOf" srcId="{36FC503E-FDF5-4569-8488-09D70C59B6CB}" destId="{A808C2EF-B846-4B54-B63B-FFFD5C8C3904}" srcOrd="1" destOrd="0" presId="urn:microsoft.com/office/officeart/2005/8/layout/lProcess2"/>
    <dgm:cxn modelId="{C05DAE42-EBC2-4A87-A22A-8614EB1E7741}" type="presOf" srcId="{0163113E-0AE4-4917-AAC6-5A3D8E0EEB4D}" destId="{214B8553-4741-481B-9D3B-D9EACDC82B4A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31DA11A1-C723-46D1-88D4-A68975136053}" type="presOf" srcId="{0163113E-0AE4-4917-AAC6-5A3D8E0EEB4D}" destId="{789C10B8-C96A-4434-A625-1F9D9821295D}" srcOrd="1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3A127CF4-3233-44BE-86FA-0F3099BC3F33}" type="presOf" srcId="{04C635AD-275B-4287-83A5-93BE4C84E9BB}" destId="{10F5C3B0-4B01-4A0D-95B7-6F2922CEEC83}" srcOrd="0" destOrd="0" presId="urn:microsoft.com/office/officeart/2005/8/layout/lProcess2"/>
    <dgm:cxn modelId="{F65DA939-81F9-41B1-AC83-39F94953202B}" type="presOf" srcId="{ED831494-6F60-4709-926F-87D33C9E87D1}" destId="{EDFB7990-65A4-4C78-A666-F8B04875BADB}" srcOrd="1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95AE2E7A-7140-4557-83C9-9214CE428158}" type="presOf" srcId="{ACB28886-6A03-48F1-88DF-5F9E86382029}" destId="{E495F18F-DBE4-4F34-AEED-8F7BD9B5AF68}" srcOrd="0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8D2D853C-C0A0-4253-94A5-BAA7E70C7449}" type="presOf" srcId="{B366CAAA-A500-457B-8F4E-3597DDDDB226}" destId="{0B589481-C66D-4B47-B12E-991C2F43C237}" srcOrd="0" destOrd="0" presId="urn:microsoft.com/office/officeart/2005/8/layout/lProcess2"/>
    <dgm:cxn modelId="{9633F666-4E86-4E19-A145-248695804763}" type="presOf" srcId="{551659B6-2210-4435-ADAE-14EDE43BBDF4}" destId="{0FD4EE88-4993-4D22-A077-564028305067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A0F41B26-0C1D-439A-8168-271FA9016EB9}" type="presOf" srcId="{3638D844-D7E6-40D2-BC25-AF25387D8392}" destId="{B236A1C8-73C4-4712-9E35-9FC7C6D6B728}" srcOrd="0" destOrd="0" presId="urn:microsoft.com/office/officeart/2005/8/layout/lProcess2"/>
    <dgm:cxn modelId="{0C847F33-AD28-4D03-BC6D-AFBF9FFB2816}" type="presOf" srcId="{B32A22EF-E4FF-4CE5-9189-C821D55F041D}" destId="{63960CE9-ECC8-4809-8017-F17E7B1F6B9D}" srcOrd="0" destOrd="0" presId="urn:microsoft.com/office/officeart/2005/8/layout/lProcess2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48B01B22-A6E9-46E9-9AA3-854743D5EE1A}" type="presParOf" srcId="{0B589481-C66D-4B47-B12E-991C2F43C237}" destId="{872E9B94-934A-41DC-A54F-F2E885F1DE1D}" srcOrd="0" destOrd="0" presId="urn:microsoft.com/office/officeart/2005/8/layout/lProcess2"/>
    <dgm:cxn modelId="{FE028357-E9A4-4420-B021-94D96DA0368B}" type="presParOf" srcId="{872E9B94-934A-41DC-A54F-F2E885F1DE1D}" destId="{953A3803-6AD2-4C9D-B7EA-DF81D2FD7814}" srcOrd="0" destOrd="0" presId="urn:microsoft.com/office/officeart/2005/8/layout/lProcess2"/>
    <dgm:cxn modelId="{94CF241B-127F-428C-BAAC-2237D5BB4493}" type="presParOf" srcId="{872E9B94-934A-41DC-A54F-F2E885F1DE1D}" destId="{A808C2EF-B846-4B54-B63B-FFFD5C8C3904}" srcOrd="1" destOrd="0" presId="urn:microsoft.com/office/officeart/2005/8/layout/lProcess2"/>
    <dgm:cxn modelId="{09CE25B3-858A-4458-8A1C-65EF0D90B7B8}" type="presParOf" srcId="{872E9B94-934A-41DC-A54F-F2E885F1DE1D}" destId="{8D09B962-7E44-4DE8-A319-EAF965E90197}" srcOrd="2" destOrd="0" presId="urn:microsoft.com/office/officeart/2005/8/layout/lProcess2"/>
    <dgm:cxn modelId="{8913CD11-5E6E-4F51-8372-808B457BDFB2}" type="presParOf" srcId="{8D09B962-7E44-4DE8-A319-EAF965E90197}" destId="{24DDF946-7FF9-44F4-B98D-EAFC8F58D703}" srcOrd="0" destOrd="0" presId="urn:microsoft.com/office/officeart/2005/8/layout/lProcess2"/>
    <dgm:cxn modelId="{56446BFE-72ED-4900-A33E-FBFAAD07BCE5}" type="presParOf" srcId="{24DDF946-7FF9-44F4-B98D-EAFC8F58D703}" destId="{63960CE9-ECC8-4809-8017-F17E7B1F6B9D}" srcOrd="0" destOrd="0" presId="urn:microsoft.com/office/officeart/2005/8/layout/lProcess2"/>
    <dgm:cxn modelId="{9CE14D1C-36DF-48D5-BB68-C821601B2431}" type="presParOf" srcId="{24DDF946-7FF9-44F4-B98D-EAFC8F58D703}" destId="{346D99FA-CC88-45FB-9283-C288D0B94AFC}" srcOrd="1" destOrd="0" presId="urn:microsoft.com/office/officeart/2005/8/layout/lProcess2"/>
    <dgm:cxn modelId="{3F61356E-1EF7-4215-A5CF-B06A967766FE}" type="presParOf" srcId="{24DDF946-7FF9-44F4-B98D-EAFC8F58D703}" destId="{0FD4EE88-4993-4D22-A077-564028305067}" srcOrd="2" destOrd="0" presId="urn:microsoft.com/office/officeart/2005/8/layout/lProcess2"/>
    <dgm:cxn modelId="{AD0A9592-0688-43CE-8502-AA25DE95E68E}" type="presParOf" srcId="{0B589481-C66D-4B47-B12E-991C2F43C237}" destId="{03E42798-33D8-4D38-87A2-CCFECF826323}" srcOrd="1" destOrd="0" presId="urn:microsoft.com/office/officeart/2005/8/layout/lProcess2"/>
    <dgm:cxn modelId="{97726FCE-2723-4E15-A4D5-4AE39A097A11}" type="presParOf" srcId="{0B589481-C66D-4B47-B12E-991C2F43C237}" destId="{C77B8770-2770-4FF3-B159-AA02C0CD711F}" srcOrd="2" destOrd="0" presId="urn:microsoft.com/office/officeart/2005/8/layout/lProcess2"/>
    <dgm:cxn modelId="{213EB05C-B3E5-4592-98E4-3877314BBCEA}" type="presParOf" srcId="{C77B8770-2770-4FF3-B159-AA02C0CD711F}" destId="{214B8553-4741-481B-9D3B-D9EACDC82B4A}" srcOrd="0" destOrd="0" presId="urn:microsoft.com/office/officeart/2005/8/layout/lProcess2"/>
    <dgm:cxn modelId="{5AD0CD66-0F46-4861-B8A4-A87DBABBA106}" type="presParOf" srcId="{C77B8770-2770-4FF3-B159-AA02C0CD711F}" destId="{789C10B8-C96A-4434-A625-1F9D9821295D}" srcOrd="1" destOrd="0" presId="urn:microsoft.com/office/officeart/2005/8/layout/lProcess2"/>
    <dgm:cxn modelId="{CDB4D36E-05B4-4791-BA47-19095D11B918}" type="presParOf" srcId="{C77B8770-2770-4FF3-B159-AA02C0CD711F}" destId="{3297ACB9-0FFC-4871-AA81-41BF87F6D54F}" srcOrd="2" destOrd="0" presId="urn:microsoft.com/office/officeart/2005/8/layout/lProcess2"/>
    <dgm:cxn modelId="{344C88F3-B0DD-4AC1-8342-FE235F102E74}" type="presParOf" srcId="{3297ACB9-0FFC-4871-AA81-41BF87F6D54F}" destId="{CD078438-A871-4410-B044-AD9EBA53D344}" srcOrd="0" destOrd="0" presId="urn:microsoft.com/office/officeart/2005/8/layout/lProcess2"/>
    <dgm:cxn modelId="{4D6D2AC6-A594-412D-9E1F-61068C786654}" type="presParOf" srcId="{CD078438-A871-4410-B044-AD9EBA53D344}" destId="{E495F18F-DBE4-4F34-AEED-8F7BD9B5AF68}" srcOrd="0" destOrd="0" presId="urn:microsoft.com/office/officeart/2005/8/layout/lProcess2"/>
    <dgm:cxn modelId="{913D3529-8BDD-4862-83D1-94E9C1826D5E}" type="presParOf" srcId="{0B589481-C66D-4B47-B12E-991C2F43C237}" destId="{F6B46EE6-30B7-4951-8E79-03C75CAD2BD5}" srcOrd="3" destOrd="0" presId="urn:microsoft.com/office/officeart/2005/8/layout/lProcess2"/>
    <dgm:cxn modelId="{EE536511-E584-43C5-98F6-678CC6DA8A06}" type="presParOf" srcId="{0B589481-C66D-4B47-B12E-991C2F43C237}" destId="{6A2453A9-DE1D-4051-8834-65A97720F6CE}" srcOrd="4" destOrd="0" presId="urn:microsoft.com/office/officeart/2005/8/layout/lProcess2"/>
    <dgm:cxn modelId="{E0A39A44-896A-4B22-B3C8-0843E9B762CA}" type="presParOf" srcId="{6A2453A9-DE1D-4051-8834-65A97720F6CE}" destId="{8B6311BB-0716-49D3-8FFB-F70CED53F740}" srcOrd="0" destOrd="0" presId="urn:microsoft.com/office/officeart/2005/8/layout/lProcess2"/>
    <dgm:cxn modelId="{7F2B6232-8C5F-47A1-8D9E-8172EBF3C037}" type="presParOf" srcId="{6A2453A9-DE1D-4051-8834-65A97720F6CE}" destId="{EDFB7990-65A4-4C78-A666-F8B04875BADB}" srcOrd="1" destOrd="0" presId="urn:microsoft.com/office/officeart/2005/8/layout/lProcess2"/>
    <dgm:cxn modelId="{8DAE149A-0B80-4C03-B13A-6E2F80160C30}" type="presParOf" srcId="{6A2453A9-DE1D-4051-8834-65A97720F6CE}" destId="{0559A24F-511B-4FF3-8380-8F5F4767D642}" srcOrd="2" destOrd="0" presId="urn:microsoft.com/office/officeart/2005/8/layout/lProcess2"/>
    <dgm:cxn modelId="{F186F5BA-F0EE-4DEC-A164-C9C0F331F590}" type="presParOf" srcId="{0559A24F-511B-4FF3-8380-8F5F4767D642}" destId="{7D4CA427-B530-4EF3-8AE2-2B63F1219AEC}" srcOrd="0" destOrd="0" presId="urn:microsoft.com/office/officeart/2005/8/layout/lProcess2"/>
    <dgm:cxn modelId="{F04527C1-FF43-4865-8A0A-5772CDE75587}" type="presParOf" srcId="{7D4CA427-B530-4EF3-8AE2-2B63F1219AEC}" destId="{10F5C3B0-4B01-4A0D-95B7-6F2922CEEC83}" srcOrd="0" destOrd="0" presId="urn:microsoft.com/office/officeart/2005/8/layout/lProcess2"/>
    <dgm:cxn modelId="{27F4F79A-BA17-4509-A572-7E0DB224C407}" type="presParOf" srcId="{0B589481-C66D-4B47-B12E-991C2F43C237}" destId="{3117DE51-DF30-42C8-A7B8-6C503CD3897A}" srcOrd="5" destOrd="0" presId="urn:microsoft.com/office/officeart/2005/8/layout/lProcess2"/>
    <dgm:cxn modelId="{57DDDF46-FE2B-4872-8395-2602F519D6BB}" type="presParOf" srcId="{0B589481-C66D-4B47-B12E-991C2F43C237}" destId="{92E8A7E9-A3E6-43B7-AFF6-6092CE4B5421}" srcOrd="6" destOrd="0" presId="urn:microsoft.com/office/officeart/2005/8/layout/lProcess2"/>
    <dgm:cxn modelId="{62D10B1E-6074-4EEC-B59C-2AA67A9E404F}" type="presParOf" srcId="{92E8A7E9-A3E6-43B7-AFF6-6092CE4B5421}" destId="{E5C9DDF5-536C-4C3E-815A-8FE53D91FF50}" srcOrd="0" destOrd="0" presId="urn:microsoft.com/office/officeart/2005/8/layout/lProcess2"/>
    <dgm:cxn modelId="{2D5CA31B-B370-4830-8930-0C9227D85FD0}" type="presParOf" srcId="{92E8A7E9-A3E6-43B7-AFF6-6092CE4B5421}" destId="{DCC390B7-98C7-42F3-8665-B1C824A2A1AA}" srcOrd="1" destOrd="0" presId="urn:microsoft.com/office/officeart/2005/8/layout/lProcess2"/>
    <dgm:cxn modelId="{A66F4D91-4432-4FD3-96C0-F19277426FF2}" type="presParOf" srcId="{92E8A7E9-A3E6-43B7-AFF6-6092CE4B5421}" destId="{8FE23276-830E-4660-B1B6-5680ED510FAD}" srcOrd="2" destOrd="0" presId="urn:microsoft.com/office/officeart/2005/8/layout/lProcess2"/>
    <dgm:cxn modelId="{5062CD0D-CEE2-43EA-B6B3-7C7842D7FDC5}" type="presParOf" srcId="{8FE23276-830E-4660-B1B6-5680ED510FAD}" destId="{DC7115B2-57EB-4562-A6E9-EDA12DDA151B}" srcOrd="0" destOrd="0" presId="urn:microsoft.com/office/officeart/2005/8/layout/lProcess2"/>
    <dgm:cxn modelId="{E2B11878-54F8-433D-B271-14AEAAA3AE6F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088C4506-A333-43F8-B801-19E4D4CCB56A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9BD1DD-5C03-4A80-A462-EE96C4C1909E}" type="parTrans" cxnId="{60ED89AC-3FC9-4F1C-A8C0-34A19C870C69}">
      <dgm:prSet/>
      <dgm:spPr/>
    </dgm:pt>
    <dgm:pt modelId="{2C70EC42-8F6E-49E0-8246-8188066C1CAC}" type="sibTrans" cxnId="{60ED89AC-3FC9-4F1C-A8C0-34A19C870C69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FEEB63-5742-49BD-A039-9AF3C8EC2AEB}" type="pres">
      <dgm:prSet presAssocID="{001DB791-C5D7-41E6-9501-298EB26C6931}" presName="aSpace2" presStyleCnt="0"/>
      <dgm:spPr/>
    </dgm:pt>
    <dgm:pt modelId="{CF79FB4F-1D40-4EB9-BF98-A7342E5655F5}" type="pres">
      <dgm:prSet presAssocID="{088C4506-A333-43F8-B801-19E4D4CCB56A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7D24F0-C0A2-4816-A16F-35F2BDDC0B66}" type="presOf" srcId="{2523AEB0-4A7A-44D5-8BD8-8E7086798FE6}" destId="{EAAE3163-1CA2-4890-B610-DE7A0AE4A52F}" srcOrd="1" destOrd="0" presId="urn:microsoft.com/office/officeart/2005/8/layout/lProcess2"/>
    <dgm:cxn modelId="{E8FAFED7-9BB8-4969-82AE-2F9DE1AF0B53}" type="presOf" srcId="{3EECA48A-DB30-43A4-90B1-CABCD06FFEC3}" destId="{FA44FDD9-5FAC-47E6-87DB-FC26570A6718}" srcOrd="0" destOrd="0" presId="urn:microsoft.com/office/officeart/2005/8/layout/lProcess2"/>
    <dgm:cxn modelId="{60ED89AC-3FC9-4F1C-A8C0-34A19C870C69}" srcId="{2523AEB0-4A7A-44D5-8BD8-8E7086798FE6}" destId="{088C4506-A333-43F8-B801-19E4D4CCB56A}" srcOrd="1" destOrd="0" parTransId="{309BD1DD-5C03-4A80-A462-EE96C4C1909E}" sibTransId="{2C70EC42-8F6E-49E0-8246-8188066C1CAC}"/>
    <dgm:cxn modelId="{D87CDE71-52EF-4E86-9B74-2649C377F34E}" type="presOf" srcId="{84028832-3C32-4DE7-A72C-0AC55E435323}" destId="{9117CF5F-EBE6-4E4A-96C3-3044DBB99942}" srcOrd="1" destOrd="0" presId="urn:microsoft.com/office/officeart/2005/8/layout/lProcess2"/>
    <dgm:cxn modelId="{7298D3A4-3456-4C82-946F-D2F285D433E8}" type="presOf" srcId="{9DDE6D79-CAAF-4023-B923-A8AEED97319F}" destId="{1614DC7E-52B9-4F8E-BDF6-D0EDAB8C4BA2}" srcOrd="0" destOrd="0" presId="urn:microsoft.com/office/officeart/2005/8/layout/lProcess2"/>
    <dgm:cxn modelId="{846408D9-AD20-4033-999F-F94FAFE04E2A}" type="presOf" srcId="{5CFA5A50-D2EE-4062-8AD4-21C060EB713C}" destId="{6BDA407B-6F4F-49BE-8DEC-B8F36762F604}" srcOrd="1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2846D878-A98A-4035-A635-4521EFE0DA63}" type="presOf" srcId="{84028832-3C32-4DE7-A72C-0AC55E435323}" destId="{20381E2B-8C18-4297-A6FD-8D02BF0F01DD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F6A61FE3-2AAE-4744-91EA-B6E1577227B1}" type="presOf" srcId="{4D327372-82F8-4E2B-8A61-AE5B663B25D6}" destId="{6E519396-027B-49BD-A962-72728F85B35B}" srcOrd="0" destOrd="0" presId="urn:microsoft.com/office/officeart/2005/8/layout/lProcess2"/>
    <dgm:cxn modelId="{31D4470D-D774-4359-AB40-A86A644399B5}" type="presOf" srcId="{94768634-4719-497D-A7B6-52A2B79756A2}" destId="{D719185D-B7E0-42CD-91F4-09DB9E93EFAA}" srcOrd="0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72905AEA-0EE3-4086-A520-EF50FD1C9C6F}" type="presOf" srcId="{DCE0D419-A8FE-4C23-9649-D57028600E54}" destId="{BE9331AE-E1F4-4212-9EB7-51A55A7401FB}" srcOrd="0" destOrd="0" presId="urn:microsoft.com/office/officeart/2005/8/layout/lProcess2"/>
    <dgm:cxn modelId="{9DE777F1-4A7A-4F0E-92A5-971A01C98BA8}" type="presOf" srcId="{C6AA43DD-5CFA-437F-8F0B-E73E11F3B5E8}" destId="{42CC4CAA-21CB-4A8E-A45C-992F6FE5EC5E}" srcOrd="0" destOrd="0" presId="urn:microsoft.com/office/officeart/2005/8/layout/lProcess2"/>
    <dgm:cxn modelId="{A3132FAE-112C-4240-B315-6A680B099B03}" type="presOf" srcId="{D8AAB60F-619E-47F1-A3FA-5E7126F91C9C}" destId="{0ACFB779-F712-4EBB-BFC5-EAFDC72D8EA3}" srcOrd="1" destOrd="0" presId="urn:microsoft.com/office/officeart/2005/8/layout/lProcess2"/>
    <dgm:cxn modelId="{D02AACA2-4F41-4A60-BF13-44F24EF53245}" type="presOf" srcId="{D8AAB60F-619E-47F1-A3FA-5E7126F91C9C}" destId="{52E5B00A-8F17-4460-8EF9-5E6C28B9FD00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B06A35E-FC5A-48DE-AC27-DF2D0476F215}" type="presOf" srcId="{1A5F3AD5-E850-4C7F-9E3A-FCD77BC12034}" destId="{1B33D93B-CFA3-444F-AFA3-5D4881C78A23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EDAABA9D-D4AE-4881-A464-25C9A6CABA89}" type="presOf" srcId="{6A47EBE9-F535-485F-9D99-FCEAD12888CF}" destId="{D5ED0B6E-3A8E-420B-805C-86C792048148}" srcOrd="0" destOrd="0" presId="urn:microsoft.com/office/officeart/2005/8/layout/lProcess2"/>
    <dgm:cxn modelId="{A0A7CA11-9CD4-415F-AC8B-6F97A34629ED}" type="presOf" srcId="{D8DAAFD6-B853-4A1A-BCC7-9B2C354BF6D8}" destId="{FB9DD924-DD16-4C78-979B-F139550F6696}" srcOrd="0" destOrd="0" presId="urn:microsoft.com/office/officeart/2005/8/layout/lProcess2"/>
    <dgm:cxn modelId="{2B4A5BFC-3E61-4EDD-B6D6-F004662C8B51}" type="presOf" srcId="{001DB791-C5D7-41E6-9501-298EB26C6931}" destId="{A53F6F6B-2D96-4023-B271-6132E3D9102C}" srcOrd="0" destOrd="0" presId="urn:microsoft.com/office/officeart/2005/8/layout/lProcess2"/>
    <dgm:cxn modelId="{930172D8-7805-4CC0-B945-23528C35BC9D}" type="presOf" srcId="{A9C29CAC-A01C-4347-A27C-1BF4A7434154}" destId="{6B1A73F0-5C1E-4610-9E0D-3D59DE284889}" srcOrd="0" destOrd="0" presId="urn:microsoft.com/office/officeart/2005/8/layout/lProcess2"/>
    <dgm:cxn modelId="{C266E193-0250-4A1B-9F3A-D8E474E1B197}" type="presOf" srcId="{2523AEB0-4A7A-44D5-8BD8-8E7086798FE6}" destId="{D563889A-788C-4C52-8FEF-6294CE419482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291B976A-6B80-4887-BCCE-EC3D09227056}" type="presOf" srcId="{088C4506-A333-43F8-B801-19E4D4CCB56A}" destId="{CF79FB4F-1D40-4EB9-BF98-A7342E5655F5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761F85F4-A352-4FE4-A4B2-93F18B4F0668}" type="presOf" srcId="{5CFA5A50-D2EE-4062-8AD4-21C060EB713C}" destId="{00158827-7793-439D-89F1-A71F5CECEFA2}" srcOrd="0" destOrd="0" presId="urn:microsoft.com/office/officeart/2005/8/layout/lProcess2"/>
    <dgm:cxn modelId="{3994C1FE-7401-4B98-BDE3-56FF35802EA3}" type="presOf" srcId="{1A5F3AD5-E850-4C7F-9E3A-FCD77BC12034}" destId="{E7D37E91-FC75-4F14-9CE5-DEAAE2873C78}" srcOrd="1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D7E56489-A785-4F0F-BA74-D71F9BBC826F}" type="presParOf" srcId="{FB9DD924-DD16-4C78-979B-F139550F6696}" destId="{0CC0E7D0-E88A-48EB-8C98-32D2DC22BDBC}" srcOrd="0" destOrd="0" presId="urn:microsoft.com/office/officeart/2005/8/layout/lProcess2"/>
    <dgm:cxn modelId="{DB1B3FF8-1190-4203-96FF-628CBE4BD6EE}" type="presParOf" srcId="{0CC0E7D0-E88A-48EB-8C98-32D2DC22BDBC}" destId="{52E5B00A-8F17-4460-8EF9-5E6C28B9FD00}" srcOrd="0" destOrd="0" presId="urn:microsoft.com/office/officeart/2005/8/layout/lProcess2"/>
    <dgm:cxn modelId="{BCFB73A8-A26A-4AB6-A6B4-DCBD8DF4932C}" type="presParOf" srcId="{0CC0E7D0-E88A-48EB-8C98-32D2DC22BDBC}" destId="{0ACFB779-F712-4EBB-BFC5-EAFDC72D8EA3}" srcOrd="1" destOrd="0" presId="urn:microsoft.com/office/officeart/2005/8/layout/lProcess2"/>
    <dgm:cxn modelId="{030E043F-5A84-41D5-9A25-1944B4539366}" type="presParOf" srcId="{0CC0E7D0-E88A-48EB-8C98-32D2DC22BDBC}" destId="{BD57DFC7-56F7-44F4-B473-2801FC930B5E}" srcOrd="2" destOrd="0" presId="urn:microsoft.com/office/officeart/2005/8/layout/lProcess2"/>
    <dgm:cxn modelId="{D1309BB3-A659-4E05-86C3-C3294CE2BBC8}" type="presParOf" srcId="{BD57DFC7-56F7-44F4-B473-2801FC930B5E}" destId="{60FE3BA7-F152-479C-BADA-E846C85E4CBA}" srcOrd="0" destOrd="0" presId="urn:microsoft.com/office/officeart/2005/8/layout/lProcess2"/>
    <dgm:cxn modelId="{43826CAA-0C32-443E-8FBD-D8C1FABBDB85}" type="presParOf" srcId="{60FE3BA7-F152-479C-BADA-E846C85E4CBA}" destId="{6B1A73F0-5C1E-4610-9E0D-3D59DE284889}" srcOrd="0" destOrd="0" presId="urn:microsoft.com/office/officeart/2005/8/layout/lProcess2"/>
    <dgm:cxn modelId="{403D08EA-AB04-4677-88C4-0F2CD4694E2E}" type="presParOf" srcId="{FB9DD924-DD16-4C78-979B-F139550F6696}" destId="{FC6C04C4-3E07-431D-8C0F-DADBAA2150BE}" srcOrd="1" destOrd="0" presId="urn:microsoft.com/office/officeart/2005/8/layout/lProcess2"/>
    <dgm:cxn modelId="{08EF43B0-A0EF-4165-AC3E-964C77902FC1}" type="presParOf" srcId="{FB9DD924-DD16-4C78-979B-F139550F6696}" destId="{0BDAD732-B21E-4BA4-A884-A140F1A5288E}" srcOrd="2" destOrd="0" presId="urn:microsoft.com/office/officeart/2005/8/layout/lProcess2"/>
    <dgm:cxn modelId="{C53E855E-BCF5-42CE-9552-6333983B66C1}" type="presParOf" srcId="{0BDAD732-B21E-4BA4-A884-A140F1A5288E}" destId="{1B33D93B-CFA3-444F-AFA3-5D4881C78A23}" srcOrd="0" destOrd="0" presId="urn:microsoft.com/office/officeart/2005/8/layout/lProcess2"/>
    <dgm:cxn modelId="{00CFDFDE-8EAD-4E3E-B955-96FFD2515014}" type="presParOf" srcId="{0BDAD732-B21E-4BA4-A884-A140F1A5288E}" destId="{E7D37E91-FC75-4F14-9CE5-DEAAE2873C78}" srcOrd="1" destOrd="0" presId="urn:microsoft.com/office/officeart/2005/8/layout/lProcess2"/>
    <dgm:cxn modelId="{66B28618-0DDC-41FD-A2E9-6D3ECC6CD13F}" type="presParOf" srcId="{0BDAD732-B21E-4BA4-A884-A140F1A5288E}" destId="{EB7EB67C-9C99-47B7-80E5-48E112CB00EB}" srcOrd="2" destOrd="0" presId="urn:microsoft.com/office/officeart/2005/8/layout/lProcess2"/>
    <dgm:cxn modelId="{B8EE8EBC-B6A8-4259-B021-2197A25A9F20}" type="presParOf" srcId="{EB7EB67C-9C99-47B7-80E5-48E112CB00EB}" destId="{6F74D9C2-FD1C-4801-BDB6-2D30C9DC0515}" srcOrd="0" destOrd="0" presId="urn:microsoft.com/office/officeart/2005/8/layout/lProcess2"/>
    <dgm:cxn modelId="{543B265F-F29A-42CF-BDEE-3FB3688468D3}" type="presParOf" srcId="{6F74D9C2-FD1C-4801-BDB6-2D30C9DC0515}" destId="{FA44FDD9-5FAC-47E6-87DB-FC26570A6718}" srcOrd="0" destOrd="0" presId="urn:microsoft.com/office/officeart/2005/8/layout/lProcess2"/>
    <dgm:cxn modelId="{BD771F4A-85E7-423E-8D44-6799F86B1F57}" type="presParOf" srcId="{6F74D9C2-FD1C-4801-BDB6-2D30C9DC0515}" destId="{0106744C-83D1-47A5-9265-160E7E07CFEB}" srcOrd="1" destOrd="0" presId="urn:microsoft.com/office/officeart/2005/8/layout/lProcess2"/>
    <dgm:cxn modelId="{5CCE97C3-B21B-4B91-90D7-4357DAB92EED}" type="presParOf" srcId="{6F74D9C2-FD1C-4801-BDB6-2D30C9DC0515}" destId="{D719185D-B7E0-42CD-91F4-09DB9E93EFAA}" srcOrd="2" destOrd="0" presId="urn:microsoft.com/office/officeart/2005/8/layout/lProcess2"/>
    <dgm:cxn modelId="{5E4678C1-6DB1-4EF1-8DB4-405844F78F31}" type="presParOf" srcId="{6F74D9C2-FD1C-4801-BDB6-2D30C9DC0515}" destId="{BFA972CC-64A8-4FC8-97F6-A88230ED160C}" srcOrd="3" destOrd="0" presId="urn:microsoft.com/office/officeart/2005/8/layout/lProcess2"/>
    <dgm:cxn modelId="{9809DD2B-9151-4D16-9BBE-646B17EFEAEB}" type="presParOf" srcId="{6F74D9C2-FD1C-4801-BDB6-2D30C9DC0515}" destId="{6E519396-027B-49BD-A962-72728F85B35B}" srcOrd="4" destOrd="0" presId="urn:microsoft.com/office/officeart/2005/8/layout/lProcess2"/>
    <dgm:cxn modelId="{E880C04C-A52D-4AAE-B488-EABA857EEDB2}" type="presParOf" srcId="{FB9DD924-DD16-4C78-979B-F139550F6696}" destId="{F48AC25E-094C-4D81-9829-4C62A1B4CDF5}" srcOrd="3" destOrd="0" presId="urn:microsoft.com/office/officeart/2005/8/layout/lProcess2"/>
    <dgm:cxn modelId="{1EBF5D64-63FE-47E8-91DD-551046392E83}" type="presParOf" srcId="{FB9DD924-DD16-4C78-979B-F139550F6696}" destId="{AA9CC43B-DB1F-4A4F-817F-09E9B3C4CA00}" srcOrd="4" destOrd="0" presId="urn:microsoft.com/office/officeart/2005/8/layout/lProcess2"/>
    <dgm:cxn modelId="{3B4E2DB5-A9CD-4F5A-8158-5A9903FFA5FF}" type="presParOf" srcId="{AA9CC43B-DB1F-4A4F-817F-09E9B3C4CA00}" destId="{00158827-7793-439D-89F1-A71F5CECEFA2}" srcOrd="0" destOrd="0" presId="urn:microsoft.com/office/officeart/2005/8/layout/lProcess2"/>
    <dgm:cxn modelId="{43EF2B60-3587-4D0E-A4D0-D4C1EBB22504}" type="presParOf" srcId="{AA9CC43B-DB1F-4A4F-817F-09E9B3C4CA00}" destId="{6BDA407B-6F4F-49BE-8DEC-B8F36762F604}" srcOrd="1" destOrd="0" presId="urn:microsoft.com/office/officeart/2005/8/layout/lProcess2"/>
    <dgm:cxn modelId="{1B642AAF-5EAC-48BC-B2AB-FC4EC22AA9AE}" type="presParOf" srcId="{AA9CC43B-DB1F-4A4F-817F-09E9B3C4CA00}" destId="{B8FE7A3B-F650-4C71-B1C0-9417574906E0}" srcOrd="2" destOrd="0" presId="urn:microsoft.com/office/officeart/2005/8/layout/lProcess2"/>
    <dgm:cxn modelId="{83CDF4F7-4032-4E51-A6DE-6F40B8D4878B}" type="presParOf" srcId="{B8FE7A3B-F650-4C71-B1C0-9417574906E0}" destId="{6C34D448-93C8-40E5-A7E8-1A13A4B311FD}" srcOrd="0" destOrd="0" presId="urn:microsoft.com/office/officeart/2005/8/layout/lProcess2"/>
    <dgm:cxn modelId="{523B9446-03D6-480A-81A2-8BC6C5F3F42A}" type="presParOf" srcId="{6C34D448-93C8-40E5-A7E8-1A13A4B311FD}" destId="{1614DC7E-52B9-4F8E-BDF6-D0EDAB8C4BA2}" srcOrd="0" destOrd="0" presId="urn:microsoft.com/office/officeart/2005/8/layout/lProcess2"/>
    <dgm:cxn modelId="{87256770-2F65-4603-8B85-D754EEE864C3}" type="presParOf" srcId="{FB9DD924-DD16-4C78-979B-F139550F6696}" destId="{C76D88DB-352E-4F3E-894F-69235683A71C}" srcOrd="5" destOrd="0" presId="urn:microsoft.com/office/officeart/2005/8/layout/lProcess2"/>
    <dgm:cxn modelId="{80D62D92-CEFB-42B0-AEC8-9C7FF8F7C53D}" type="presParOf" srcId="{FB9DD924-DD16-4C78-979B-F139550F6696}" destId="{98AA0186-5210-4465-BE4A-2600FA3DF5A6}" srcOrd="6" destOrd="0" presId="urn:microsoft.com/office/officeart/2005/8/layout/lProcess2"/>
    <dgm:cxn modelId="{0746C883-F727-4A55-AE0A-45AC2BE16AAA}" type="presParOf" srcId="{98AA0186-5210-4465-BE4A-2600FA3DF5A6}" destId="{D563889A-788C-4C52-8FEF-6294CE419482}" srcOrd="0" destOrd="0" presId="urn:microsoft.com/office/officeart/2005/8/layout/lProcess2"/>
    <dgm:cxn modelId="{6CA597A6-7666-47FE-89CF-1B64BCE35F46}" type="presParOf" srcId="{98AA0186-5210-4465-BE4A-2600FA3DF5A6}" destId="{EAAE3163-1CA2-4890-B610-DE7A0AE4A52F}" srcOrd="1" destOrd="0" presId="urn:microsoft.com/office/officeart/2005/8/layout/lProcess2"/>
    <dgm:cxn modelId="{B922349E-8117-45ED-B53E-482072480AA9}" type="presParOf" srcId="{98AA0186-5210-4465-BE4A-2600FA3DF5A6}" destId="{0B4D1D7D-98F2-4A6C-A2DC-CD7DE037FBE2}" srcOrd="2" destOrd="0" presId="urn:microsoft.com/office/officeart/2005/8/layout/lProcess2"/>
    <dgm:cxn modelId="{643EA923-D9ED-4B71-B2AA-18F448236FCF}" type="presParOf" srcId="{0B4D1D7D-98F2-4A6C-A2DC-CD7DE037FBE2}" destId="{77B57F43-91B3-4F43-AA44-6E8C1E6B547A}" srcOrd="0" destOrd="0" presId="urn:microsoft.com/office/officeart/2005/8/layout/lProcess2"/>
    <dgm:cxn modelId="{139C699C-75C2-4D53-B407-64ABB3347704}" type="presParOf" srcId="{77B57F43-91B3-4F43-AA44-6E8C1E6B547A}" destId="{A53F6F6B-2D96-4023-B271-6132E3D9102C}" srcOrd="0" destOrd="0" presId="urn:microsoft.com/office/officeart/2005/8/layout/lProcess2"/>
    <dgm:cxn modelId="{88505F3A-4779-4EC3-AC18-736C2E03D059}" type="presParOf" srcId="{77B57F43-91B3-4F43-AA44-6E8C1E6B547A}" destId="{60FEEB63-5742-49BD-A039-9AF3C8EC2AEB}" srcOrd="1" destOrd="0" presId="urn:microsoft.com/office/officeart/2005/8/layout/lProcess2"/>
    <dgm:cxn modelId="{4A1B886A-CC44-4449-BEAD-1E5F4BE258F5}" type="presParOf" srcId="{77B57F43-91B3-4F43-AA44-6E8C1E6B547A}" destId="{CF79FB4F-1D40-4EB9-BF98-A7342E5655F5}" srcOrd="2" destOrd="0" presId="urn:microsoft.com/office/officeart/2005/8/layout/lProcess2"/>
    <dgm:cxn modelId="{2C7433CE-2F6D-4E1E-A820-5CA6AE6D071F}" type="presParOf" srcId="{FB9DD924-DD16-4C78-979B-F139550F6696}" destId="{5953DA15-7498-404F-847C-A1E78D8BE3C8}" srcOrd="7" destOrd="0" presId="urn:microsoft.com/office/officeart/2005/8/layout/lProcess2"/>
    <dgm:cxn modelId="{CBE92C8D-CE18-400C-A91D-A324BEAE4882}" type="presParOf" srcId="{FB9DD924-DD16-4C78-979B-F139550F6696}" destId="{1E22969A-B1EF-4F8B-A253-E0E7A0EE04B7}" srcOrd="8" destOrd="0" presId="urn:microsoft.com/office/officeart/2005/8/layout/lProcess2"/>
    <dgm:cxn modelId="{9F1A9484-75E0-4523-84B1-D6E82E5A1F15}" type="presParOf" srcId="{1E22969A-B1EF-4F8B-A253-E0E7A0EE04B7}" destId="{20381E2B-8C18-4297-A6FD-8D02BF0F01DD}" srcOrd="0" destOrd="0" presId="urn:microsoft.com/office/officeart/2005/8/layout/lProcess2"/>
    <dgm:cxn modelId="{0992A979-06AC-497D-8CB3-EC7C0ADB3CE4}" type="presParOf" srcId="{1E22969A-B1EF-4F8B-A253-E0E7A0EE04B7}" destId="{9117CF5F-EBE6-4E4A-96C3-3044DBB99942}" srcOrd="1" destOrd="0" presId="urn:microsoft.com/office/officeart/2005/8/layout/lProcess2"/>
    <dgm:cxn modelId="{C8E89CE4-90BA-4CF7-8CD9-70BD6570061A}" type="presParOf" srcId="{1E22969A-B1EF-4F8B-A253-E0E7A0EE04B7}" destId="{7F25AC14-385B-4398-93C9-2CD9E9E4494D}" srcOrd="2" destOrd="0" presId="urn:microsoft.com/office/officeart/2005/8/layout/lProcess2"/>
    <dgm:cxn modelId="{EFB4A206-6E4D-4221-A285-AF14B966EE66}" type="presParOf" srcId="{7F25AC14-385B-4398-93C9-2CD9E9E4494D}" destId="{15F2B744-BB7C-4C37-B5AD-2E20232C54E5}" srcOrd="0" destOrd="0" presId="urn:microsoft.com/office/officeart/2005/8/layout/lProcess2"/>
    <dgm:cxn modelId="{AD3FB76F-C428-4446-9A83-2409E7C667D0}" type="presParOf" srcId="{15F2B744-BB7C-4C37-B5AD-2E20232C54E5}" destId="{D5ED0B6E-3A8E-420B-805C-86C792048148}" srcOrd="0" destOrd="0" presId="urn:microsoft.com/office/officeart/2005/8/layout/lProcess2"/>
    <dgm:cxn modelId="{7F97E26E-ECF2-42B2-9229-5E473450858A}" type="presParOf" srcId="{15F2B744-BB7C-4C37-B5AD-2E20232C54E5}" destId="{F901E8B3-9873-4D6C-B227-96B5AD779699}" srcOrd="1" destOrd="0" presId="urn:microsoft.com/office/officeart/2005/8/layout/lProcess2"/>
    <dgm:cxn modelId="{F6B05D90-FB46-418D-AD00-86F2CDDBC33D}" type="presParOf" srcId="{15F2B744-BB7C-4C37-B5AD-2E20232C54E5}" destId="{BE9331AE-E1F4-4212-9EB7-51A55A7401FB}" srcOrd="2" destOrd="0" presId="urn:microsoft.com/office/officeart/2005/8/layout/lProcess2"/>
    <dgm:cxn modelId="{321227AB-C5AF-4590-909A-3AEDE5CA3AC3}" type="presParOf" srcId="{15F2B744-BB7C-4C37-B5AD-2E20232C54E5}" destId="{819E0A68-8DB6-4B3C-BE54-D9E6B1EE77FF}" srcOrd="3" destOrd="0" presId="urn:microsoft.com/office/officeart/2005/8/layout/lProcess2"/>
    <dgm:cxn modelId="{B2845A88-C23A-4685-B37E-DAB1CCE94647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5B7A70F-7E85-4A13-B5B5-E7213E4D5698}" type="doc">
      <dgm:prSet loTypeId="urn:microsoft.com/office/officeart/2005/8/layout/hList3" loCatId="list" qsTypeId="urn:microsoft.com/office/officeart/2005/8/quickstyle/simple3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E67B0A1E-4727-42BB-BDC8-24D21BE041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监察监事中心</a:t>
          </a:r>
          <a:endParaRPr lang="zh-CN" sz="12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3460A-FFA1-4848-82A7-C468736D6635}" type="par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6304E2C3-2B94-4522-84B7-4754785DCA8C}" type="sib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18F98FC0-20F9-4DC3-A6B3-E86443750913}">
      <dgm:prSet custT="1"/>
      <dgm:spPr/>
      <dgm:t>
        <a:bodyPr/>
        <a:lstStyle/>
        <a:p>
          <a:pPr rtl="0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内控内审体系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98AEBF-7645-4CCE-956B-C4AFB0FFD9A4}" type="par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EA56A83E-A4C2-453E-8B4C-4A995F4447AB}" type="sib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3D042C27-EA2D-435B-A09F-61CA81217666}" type="pres">
      <dgm:prSet presAssocID="{35B7A70F-7E85-4A13-B5B5-E7213E4D56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F23B9D-995B-482A-8AFF-4D12F86B15BF}" type="pres">
      <dgm:prSet presAssocID="{E67B0A1E-4727-42BB-BDC8-24D21BE04110}" presName="roof" presStyleLbl="dkBgShp" presStyleIdx="0" presStyleCnt="2"/>
      <dgm:spPr/>
      <dgm:t>
        <a:bodyPr/>
        <a:lstStyle/>
        <a:p>
          <a:endParaRPr lang="zh-CN" altLang="en-US"/>
        </a:p>
      </dgm:t>
    </dgm:pt>
    <dgm:pt modelId="{0B286891-265C-48C5-8906-817DE5148F4E}" type="pres">
      <dgm:prSet presAssocID="{E67B0A1E-4727-42BB-BDC8-24D21BE04110}" presName="pillars" presStyleCnt="0"/>
      <dgm:spPr/>
      <dgm:t>
        <a:bodyPr/>
        <a:lstStyle/>
        <a:p>
          <a:endParaRPr lang="zh-CN" altLang="en-US"/>
        </a:p>
      </dgm:t>
    </dgm:pt>
    <dgm:pt modelId="{6904546D-14AC-4B99-8002-67C072F11903}" type="pres">
      <dgm:prSet presAssocID="{E67B0A1E-4727-42BB-BDC8-24D21BE04110}" presName="pillar1" presStyleLbl="node1" presStyleIdx="0" presStyleCnt="1" custScaleY="89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17E1-3206-44C2-B2C1-89D7B9614E9B}" type="pres">
      <dgm:prSet presAssocID="{E67B0A1E-4727-42BB-BDC8-24D21BE04110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288D8CF9-3867-46BD-AE2D-B4A2318D561F}" type="presOf" srcId="{E67B0A1E-4727-42BB-BDC8-24D21BE04110}" destId="{CCF23B9D-995B-482A-8AFF-4D12F86B15BF}" srcOrd="0" destOrd="0" presId="urn:microsoft.com/office/officeart/2005/8/layout/hList3"/>
    <dgm:cxn modelId="{CC0000E3-1CD9-4558-B0EB-ABC41632E8B3}" srcId="{E67B0A1E-4727-42BB-BDC8-24D21BE04110}" destId="{18F98FC0-20F9-4DC3-A6B3-E86443750913}" srcOrd="0" destOrd="0" parTransId="{0D98AEBF-7645-4CCE-956B-C4AFB0FFD9A4}" sibTransId="{EA56A83E-A4C2-453E-8B4C-4A995F4447AB}"/>
    <dgm:cxn modelId="{3280CCE9-A71B-4DF8-AA61-FF3702C56AAC}" srcId="{35B7A70F-7E85-4A13-B5B5-E7213E4D5698}" destId="{E67B0A1E-4727-42BB-BDC8-24D21BE04110}" srcOrd="0" destOrd="0" parTransId="{A0D3460A-FFA1-4848-82A7-C468736D6635}" sibTransId="{6304E2C3-2B94-4522-84B7-4754785DCA8C}"/>
    <dgm:cxn modelId="{D9BBF163-81F7-42F6-B400-9B5C01B14E80}" type="presOf" srcId="{35B7A70F-7E85-4A13-B5B5-E7213E4D5698}" destId="{3D042C27-EA2D-435B-A09F-61CA81217666}" srcOrd="0" destOrd="0" presId="urn:microsoft.com/office/officeart/2005/8/layout/hList3"/>
    <dgm:cxn modelId="{7F8F3991-466D-4BB2-ACD0-C02D0401DD10}" type="presOf" srcId="{18F98FC0-20F9-4DC3-A6B3-E86443750913}" destId="{6904546D-14AC-4B99-8002-67C072F11903}" srcOrd="0" destOrd="0" presId="urn:microsoft.com/office/officeart/2005/8/layout/hList3"/>
    <dgm:cxn modelId="{02B68151-1EB2-47A4-ABA3-183A6DD51F58}" type="presParOf" srcId="{3D042C27-EA2D-435B-A09F-61CA81217666}" destId="{CCF23B9D-995B-482A-8AFF-4D12F86B15BF}" srcOrd="0" destOrd="0" presId="urn:microsoft.com/office/officeart/2005/8/layout/hList3"/>
    <dgm:cxn modelId="{7D0856A2-934D-449F-8CDF-18AE4EB7DC62}" type="presParOf" srcId="{3D042C27-EA2D-435B-A09F-61CA81217666}" destId="{0B286891-265C-48C5-8906-817DE5148F4E}" srcOrd="1" destOrd="0" presId="urn:microsoft.com/office/officeart/2005/8/layout/hList3"/>
    <dgm:cxn modelId="{7CA88089-4024-4318-81AA-1855DF9388AB}" type="presParOf" srcId="{0B286891-265C-48C5-8906-817DE5148F4E}" destId="{6904546D-14AC-4B99-8002-67C072F11903}" srcOrd="0" destOrd="0" presId="urn:microsoft.com/office/officeart/2005/8/layout/hList3"/>
    <dgm:cxn modelId="{C1ADF5B6-F74D-4724-892F-CAEE8960C022}" type="presParOf" srcId="{3D042C27-EA2D-435B-A09F-61CA81217666}" destId="{0E2E17E1-3206-44C2-B2C1-89D7B9614E9B}" srcOrd="2" destOrd="0" presId="urn:microsoft.com/office/officeart/2005/8/layout/hList3"/>
  </dgm:cxnLst>
  <dgm:bg/>
  <dgm:whole/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7DA99BDA-ED4A-40C7-94A6-CA1658C82A27}" type="presOf" srcId="{43AC86DA-1844-4800-BB2F-78709E4F651A}" destId="{E5C9DDF5-536C-4C3E-815A-8FE53D91FF50}" srcOrd="0" destOrd="0" presId="urn:microsoft.com/office/officeart/2005/8/layout/lProcess2"/>
    <dgm:cxn modelId="{A3ACB78C-3562-4693-976F-BD0D627D9F68}" type="presOf" srcId="{B366CAAA-A500-457B-8F4E-3597DDDDB226}" destId="{0B589481-C66D-4B47-B12E-991C2F43C237}" srcOrd="0" destOrd="0" presId="urn:microsoft.com/office/officeart/2005/8/layout/lProcess2"/>
    <dgm:cxn modelId="{E6366B6B-21CC-49C5-BEA9-1395A8FD2D16}" type="presOf" srcId="{C3E01279-3A1A-4254-A4DC-2625D9A2DD8A}" destId="{39EE1140-45EA-4B3D-9613-5733C247B8FA}" srcOrd="1" destOrd="0" presId="urn:microsoft.com/office/officeart/2005/8/layout/lProcess2"/>
    <dgm:cxn modelId="{8E65C3F1-98F6-4F36-A83B-2C07D588CCEC}" type="presOf" srcId="{52D6B013-6C16-463D-860F-3163C0B611E5}" destId="{A1CEF76E-6887-425A-AF7E-76601E470DA1}" srcOrd="0" destOrd="0" presId="urn:microsoft.com/office/officeart/2005/8/layout/lProcess2"/>
    <dgm:cxn modelId="{48F9F69B-470B-48EB-8FD8-84D44295DC31}" type="presOf" srcId="{F463B1E9-46EF-46A4-B0EF-C8750A8B5CC1}" destId="{C1948CD8-443B-4544-87AF-B64C4CF3F004}" srcOrd="1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D64EE050-207E-470B-830B-979CEFC65E0C}" type="presOf" srcId="{F463B1E9-46EF-46A4-B0EF-C8750A8B5CC1}" destId="{16851569-8354-4D32-A972-C4827F408B1A}" srcOrd="0" destOrd="0" presId="urn:microsoft.com/office/officeart/2005/8/layout/lProcess2"/>
    <dgm:cxn modelId="{2FF20593-C48E-45E6-BEC7-85E85654737C}" type="presOf" srcId="{4F649E2E-6BB8-4D02-ADA2-8C3D284A3F70}" destId="{E262651C-DBE6-4481-A84F-5BF8018D95E6}" srcOrd="0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BC598ADC-A87E-4355-9782-53C1228CEECC}" type="presOf" srcId="{43AC86DA-1844-4800-BB2F-78709E4F651A}" destId="{DCC390B7-98C7-42F3-8665-B1C824A2A1AA}" srcOrd="1" destOrd="0" presId="urn:microsoft.com/office/officeart/2005/8/layout/lProcess2"/>
    <dgm:cxn modelId="{680FD606-A557-46F2-B8CC-A8E76CF56B5E}" type="presOf" srcId="{3638D844-D7E6-40D2-BC25-AF25387D8392}" destId="{B236A1C8-73C4-4712-9E35-9FC7C6D6B728}" srcOrd="0" destOrd="0" presId="urn:microsoft.com/office/officeart/2005/8/layout/lProcess2"/>
    <dgm:cxn modelId="{49A2E33F-C989-471E-A7BA-255073E51BDF}" type="presOf" srcId="{B63840D9-4231-44DB-8861-A6FC3197107D}" destId="{99F942FC-B7F1-49D6-AC32-D777C872E8C2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3A59A007-A7FF-4F5D-B3E2-107E6395BCA4}" type="presOf" srcId="{C3E01279-3A1A-4254-A4DC-2625D9A2DD8A}" destId="{832F3D27-0A0B-493B-8B00-5C3E9DE926F7}" srcOrd="0" destOrd="0" presId="urn:microsoft.com/office/officeart/2005/8/layout/lProcess2"/>
    <dgm:cxn modelId="{17D4BBDA-75FE-4BA9-A336-B2002BDECB32}" type="presParOf" srcId="{0B589481-C66D-4B47-B12E-991C2F43C237}" destId="{92E8A7E9-A3E6-43B7-AFF6-6092CE4B5421}" srcOrd="0" destOrd="0" presId="urn:microsoft.com/office/officeart/2005/8/layout/lProcess2"/>
    <dgm:cxn modelId="{59E626D0-0716-4603-9A9F-437B0C78CC82}" type="presParOf" srcId="{92E8A7E9-A3E6-43B7-AFF6-6092CE4B5421}" destId="{E5C9DDF5-536C-4C3E-815A-8FE53D91FF50}" srcOrd="0" destOrd="0" presId="urn:microsoft.com/office/officeart/2005/8/layout/lProcess2"/>
    <dgm:cxn modelId="{2A0804E0-D63B-46C0-85DC-47DE5B64267D}" type="presParOf" srcId="{92E8A7E9-A3E6-43B7-AFF6-6092CE4B5421}" destId="{DCC390B7-98C7-42F3-8665-B1C824A2A1AA}" srcOrd="1" destOrd="0" presId="urn:microsoft.com/office/officeart/2005/8/layout/lProcess2"/>
    <dgm:cxn modelId="{7014FFF7-8D41-4FAA-9C5B-C2F8D507E603}" type="presParOf" srcId="{92E8A7E9-A3E6-43B7-AFF6-6092CE4B5421}" destId="{8FE23276-830E-4660-B1B6-5680ED510FAD}" srcOrd="2" destOrd="0" presId="urn:microsoft.com/office/officeart/2005/8/layout/lProcess2"/>
    <dgm:cxn modelId="{68D08CD3-951E-4568-856F-2513E82C95CF}" type="presParOf" srcId="{8FE23276-830E-4660-B1B6-5680ED510FAD}" destId="{DC7115B2-57EB-4562-A6E9-EDA12DDA151B}" srcOrd="0" destOrd="0" presId="urn:microsoft.com/office/officeart/2005/8/layout/lProcess2"/>
    <dgm:cxn modelId="{B9544525-3F8C-4238-A058-3BAED9003419}" type="presParOf" srcId="{DC7115B2-57EB-4562-A6E9-EDA12DDA151B}" destId="{B236A1C8-73C4-4712-9E35-9FC7C6D6B728}" srcOrd="0" destOrd="0" presId="urn:microsoft.com/office/officeart/2005/8/layout/lProcess2"/>
    <dgm:cxn modelId="{98A4A7DA-D91F-41BD-80A3-C6CABBD52D8C}" type="presParOf" srcId="{0B589481-C66D-4B47-B12E-991C2F43C237}" destId="{98C619F5-4532-479E-92E0-C450D811821F}" srcOrd="1" destOrd="0" presId="urn:microsoft.com/office/officeart/2005/8/layout/lProcess2"/>
    <dgm:cxn modelId="{F3DCFA1E-485D-436F-B9FE-D2107AF21A71}" type="presParOf" srcId="{0B589481-C66D-4B47-B12E-991C2F43C237}" destId="{1B52C2D5-92A9-4C50-86FD-E6ADDA727CAB}" srcOrd="2" destOrd="0" presId="urn:microsoft.com/office/officeart/2005/8/layout/lProcess2"/>
    <dgm:cxn modelId="{0F21F536-262C-4DDC-948B-DBAF51A3AD6F}" type="presParOf" srcId="{1B52C2D5-92A9-4C50-86FD-E6ADDA727CAB}" destId="{832F3D27-0A0B-493B-8B00-5C3E9DE926F7}" srcOrd="0" destOrd="0" presId="urn:microsoft.com/office/officeart/2005/8/layout/lProcess2"/>
    <dgm:cxn modelId="{6A21CD29-8A9E-42EE-A0D6-7C37ECEE2131}" type="presParOf" srcId="{1B52C2D5-92A9-4C50-86FD-E6ADDA727CAB}" destId="{39EE1140-45EA-4B3D-9613-5733C247B8FA}" srcOrd="1" destOrd="0" presId="urn:microsoft.com/office/officeart/2005/8/layout/lProcess2"/>
    <dgm:cxn modelId="{3CA13534-3B56-4787-8BCD-291ADE7DCB13}" type="presParOf" srcId="{1B52C2D5-92A9-4C50-86FD-E6ADDA727CAB}" destId="{93517705-B525-4E12-BF38-EEF3B49A4E7E}" srcOrd="2" destOrd="0" presId="urn:microsoft.com/office/officeart/2005/8/layout/lProcess2"/>
    <dgm:cxn modelId="{9033AD69-6DDA-4E43-83A3-C9224A5CD82B}" type="presParOf" srcId="{93517705-B525-4E12-BF38-EEF3B49A4E7E}" destId="{5FE758B5-9A35-46F4-9401-531DBB60F3D7}" srcOrd="0" destOrd="0" presId="urn:microsoft.com/office/officeart/2005/8/layout/lProcess2"/>
    <dgm:cxn modelId="{4C21DD89-1060-4D94-999E-642820A3BB9E}" type="presParOf" srcId="{5FE758B5-9A35-46F4-9401-531DBB60F3D7}" destId="{A1CEF76E-6887-425A-AF7E-76601E470DA1}" srcOrd="0" destOrd="0" presId="urn:microsoft.com/office/officeart/2005/8/layout/lProcess2"/>
    <dgm:cxn modelId="{811CC08F-C2A1-43E4-B516-6F2EA4F7D610}" type="presParOf" srcId="{5FE758B5-9A35-46F4-9401-531DBB60F3D7}" destId="{06FDFD2F-528C-401D-B089-8009717519C3}" srcOrd="1" destOrd="0" presId="urn:microsoft.com/office/officeart/2005/8/layout/lProcess2"/>
    <dgm:cxn modelId="{9F06CFED-32E2-4D7D-89DF-9FB53C939FF0}" type="presParOf" srcId="{5FE758B5-9A35-46F4-9401-531DBB60F3D7}" destId="{99F942FC-B7F1-49D6-AC32-D777C872E8C2}" srcOrd="2" destOrd="0" presId="urn:microsoft.com/office/officeart/2005/8/layout/lProcess2"/>
    <dgm:cxn modelId="{0B24BBA7-C25E-4850-B38C-98271D816556}" type="presParOf" srcId="{0B589481-C66D-4B47-B12E-991C2F43C237}" destId="{2FFDFC3D-784A-4578-AB48-8D5520D3995D}" srcOrd="3" destOrd="0" presId="urn:microsoft.com/office/officeart/2005/8/layout/lProcess2"/>
    <dgm:cxn modelId="{B4815F80-6E13-48F3-BF46-299A5D1E8539}" type="presParOf" srcId="{0B589481-C66D-4B47-B12E-991C2F43C237}" destId="{8035C171-48A8-4D2B-805B-C972BF85F6B1}" srcOrd="4" destOrd="0" presId="urn:microsoft.com/office/officeart/2005/8/layout/lProcess2"/>
    <dgm:cxn modelId="{F1BC9E3C-2D4A-48CF-90E8-99301E1E94E6}" type="presParOf" srcId="{8035C171-48A8-4D2B-805B-C972BF85F6B1}" destId="{16851569-8354-4D32-A972-C4827F408B1A}" srcOrd="0" destOrd="0" presId="urn:microsoft.com/office/officeart/2005/8/layout/lProcess2"/>
    <dgm:cxn modelId="{3A0F2870-07C1-42B9-9452-857A602A8E2C}" type="presParOf" srcId="{8035C171-48A8-4D2B-805B-C972BF85F6B1}" destId="{C1948CD8-443B-4544-87AF-B64C4CF3F004}" srcOrd="1" destOrd="0" presId="urn:microsoft.com/office/officeart/2005/8/layout/lProcess2"/>
    <dgm:cxn modelId="{8F5FE951-B815-43F0-8C34-A56839A91F01}" type="presParOf" srcId="{8035C171-48A8-4D2B-805B-C972BF85F6B1}" destId="{C81F0070-0958-4A5D-88B4-4A7A3ADE289B}" srcOrd="2" destOrd="0" presId="urn:microsoft.com/office/officeart/2005/8/layout/lProcess2"/>
    <dgm:cxn modelId="{F9656EFA-36E5-4B20-B20D-9562BC2CE1E7}" type="presParOf" srcId="{C81F0070-0958-4A5D-88B4-4A7A3ADE289B}" destId="{35DB00D1-5F20-47D9-87D7-71309FE42C3F}" srcOrd="0" destOrd="0" presId="urn:microsoft.com/office/officeart/2005/8/layout/lProcess2"/>
    <dgm:cxn modelId="{1730AF9F-B7E1-4399-9CFB-723248FBBE0C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14E3F496-AE7E-4991-A74B-01337880DB1C}" type="presOf" srcId="{04C635AD-275B-4287-83A5-93BE4C84E9BB}" destId="{10F5C3B0-4B01-4A0D-95B7-6F2922CEEC83}" srcOrd="0" destOrd="0" presId="urn:microsoft.com/office/officeart/2005/8/layout/lProcess2"/>
    <dgm:cxn modelId="{94A2E519-FDAF-400C-8EF8-13CA7BFC89F0}" type="presOf" srcId="{ED831494-6F60-4709-926F-87D33C9E87D1}" destId="{8B6311BB-0716-49D3-8FFB-F70CED53F740}" srcOrd="0" destOrd="0" presId="urn:microsoft.com/office/officeart/2005/8/layout/lProcess2"/>
    <dgm:cxn modelId="{009A8A88-818A-462F-A9E4-7A04182B7789}" type="presOf" srcId="{ED831494-6F60-4709-926F-87D33C9E87D1}" destId="{EDFB7990-65A4-4C78-A666-F8B04875BADB}" srcOrd="1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993AC42E-7E5D-49A5-BAC0-FFB5E87DE1D5}" type="presOf" srcId="{ACB28886-6A03-48F1-88DF-5F9E86382029}" destId="{E495F18F-DBE4-4F34-AEED-8F7BD9B5AF68}" srcOrd="0" destOrd="0" presId="urn:microsoft.com/office/officeart/2005/8/layout/lProcess2"/>
    <dgm:cxn modelId="{4B30047D-4117-49F8-8326-59362E85D0EA}" type="presOf" srcId="{36FC503E-FDF5-4569-8488-09D70C59B6CB}" destId="{953A3803-6AD2-4C9D-B7EA-DF81D2FD7814}" srcOrd="0" destOrd="0" presId="urn:microsoft.com/office/officeart/2005/8/layout/lProcess2"/>
    <dgm:cxn modelId="{42000D38-0155-421E-8CDD-7993781B0766}" type="presOf" srcId="{B32A22EF-E4FF-4CE5-9189-C821D55F041D}" destId="{63960CE9-ECC8-4809-8017-F17E7B1F6B9D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96D82DAC-24B3-4948-8FAA-DA0DC5AEC179}" type="presOf" srcId="{43AC86DA-1844-4800-BB2F-78709E4F651A}" destId="{DCC390B7-98C7-42F3-8665-B1C824A2A1AA}" srcOrd="1" destOrd="0" presId="urn:microsoft.com/office/officeart/2005/8/layout/lProcess2"/>
    <dgm:cxn modelId="{1C97B0D3-AD29-446F-BFF3-8B1578BB8C4A}" type="presOf" srcId="{36FC503E-FDF5-4569-8488-09D70C59B6CB}" destId="{A808C2EF-B846-4B54-B63B-FFFD5C8C3904}" srcOrd="1" destOrd="0" presId="urn:microsoft.com/office/officeart/2005/8/layout/lProcess2"/>
    <dgm:cxn modelId="{F02ACA01-B073-454E-9AA6-9890D5EF2977}" type="presOf" srcId="{43AC86DA-1844-4800-BB2F-78709E4F651A}" destId="{E5C9DDF5-536C-4C3E-815A-8FE53D91FF50}" srcOrd="0" destOrd="0" presId="urn:microsoft.com/office/officeart/2005/8/layout/lProcess2"/>
    <dgm:cxn modelId="{30130B63-7B9D-4251-A7DE-A8B4307AE181}" type="presOf" srcId="{0163113E-0AE4-4917-AAC6-5A3D8E0EEB4D}" destId="{789C10B8-C96A-4434-A625-1F9D9821295D}" srcOrd="1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AD834D6D-2895-498C-8211-7D6A554E599E}" type="presOf" srcId="{B366CAAA-A500-457B-8F4E-3597DDDDB226}" destId="{0B589481-C66D-4B47-B12E-991C2F43C237}" srcOrd="0" destOrd="0" presId="urn:microsoft.com/office/officeart/2005/8/layout/lProcess2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5ECFA1F1-BC5C-45F0-A6BA-3312A6AA5BF8}" type="presOf" srcId="{0163113E-0AE4-4917-AAC6-5A3D8E0EEB4D}" destId="{214B8553-4741-481B-9D3B-D9EACDC82B4A}" srcOrd="0" destOrd="0" presId="urn:microsoft.com/office/officeart/2005/8/layout/lProcess2"/>
    <dgm:cxn modelId="{4F0BFD60-6141-4340-848C-9906D564D5D1}" type="presOf" srcId="{551659B6-2210-4435-ADAE-14EDE43BBDF4}" destId="{0FD4EE88-4993-4D22-A077-564028305067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7E1B8B01-703F-4AE1-BD41-DF22F7993F87}" type="presOf" srcId="{3638D844-D7E6-40D2-BC25-AF25387D8392}" destId="{B236A1C8-73C4-4712-9E35-9FC7C6D6B728}" srcOrd="0" destOrd="0" presId="urn:microsoft.com/office/officeart/2005/8/layout/lProcess2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63FC221D-482B-4111-8CB4-E5F0279B6329}" type="presParOf" srcId="{0B589481-C66D-4B47-B12E-991C2F43C237}" destId="{872E9B94-934A-41DC-A54F-F2E885F1DE1D}" srcOrd="0" destOrd="0" presId="urn:microsoft.com/office/officeart/2005/8/layout/lProcess2"/>
    <dgm:cxn modelId="{1B054642-5543-44AF-A6B1-D11D9AF05330}" type="presParOf" srcId="{872E9B94-934A-41DC-A54F-F2E885F1DE1D}" destId="{953A3803-6AD2-4C9D-B7EA-DF81D2FD7814}" srcOrd="0" destOrd="0" presId="urn:microsoft.com/office/officeart/2005/8/layout/lProcess2"/>
    <dgm:cxn modelId="{34C7D84F-5516-409A-87AB-919B59422808}" type="presParOf" srcId="{872E9B94-934A-41DC-A54F-F2E885F1DE1D}" destId="{A808C2EF-B846-4B54-B63B-FFFD5C8C3904}" srcOrd="1" destOrd="0" presId="urn:microsoft.com/office/officeart/2005/8/layout/lProcess2"/>
    <dgm:cxn modelId="{1EF7D727-5035-4ACF-AC33-AA9B4C3EDDD5}" type="presParOf" srcId="{872E9B94-934A-41DC-A54F-F2E885F1DE1D}" destId="{8D09B962-7E44-4DE8-A319-EAF965E90197}" srcOrd="2" destOrd="0" presId="urn:microsoft.com/office/officeart/2005/8/layout/lProcess2"/>
    <dgm:cxn modelId="{E0ECEA33-0DFD-466F-888F-843BC08FA311}" type="presParOf" srcId="{8D09B962-7E44-4DE8-A319-EAF965E90197}" destId="{24DDF946-7FF9-44F4-B98D-EAFC8F58D703}" srcOrd="0" destOrd="0" presId="urn:microsoft.com/office/officeart/2005/8/layout/lProcess2"/>
    <dgm:cxn modelId="{17EFF823-8754-4925-A200-C270322C8739}" type="presParOf" srcId="{24DDF946-7FF9-44F4-B98D-EAFC8F58D703}" destId="{63960CE9-ECC8-4809-8017-F17E7B1F6B9D}" srcOrd="0" destOrd="0" presId="urn:microsoft.com/office/officeart/2005/8/layout/lProcess2"/>
    <dgm:cxn modelId="{4B65B904-4D89-46C5-BE10-4C578E59B549}" type="presParOf" srcId="{24DDF946-7FF9-44F4-B98D-EAFC8F58D703}" destId="{346D99FA-CC88-45FB-9283-C288D0B94AFC}" srcOrd="1" destOrd="0" presId="urn:microsoft.com/office/officeart/2005/8/layout/lProcess2"/>
    <dgm:cxn modelId="{63C215AA-7F60-4711-AC93-F249AF00B10A}" type="presParOf" srcId="{24DDF946-7FF9-44F4-B98D-EAFC8F58D703}" destId="{0FD4EE88-4993-4D22-A077-564028305067}" srcOrd="2" destOrd="0" presId="urn:microsoft.com/office/officeart/2005/8/layout/lProcess2"/>
    <dgm:cxn modelId="{5302D835-92F7-443B-811B-E9723E5B93A1}" type="presParOf" srcId="{0B589481-C66D-4B47-B12E-991C2F43C237}" destId="{03E42798-33D8-4D38-87A2-CCFECF826323}" srcOrd="1" destOrd="0" presId="urn:microsoft.com/office/officeart/2005/8/layout/lProcess2"/>
    <dgm:cxn modelId="{D05A32C8-4630-446B-A75D-D2E322010942}" type="presParOf" srcId="{0B589481-C66D-4B47-B12E-991C2F43C237}" destId="{C77B8770-2770-4FF3-B159-AA02C0CD711F}" srcOrd="2" destOrd="0" presId="urn:microsoft.com/office/officeart/2005/8/layout/lProcess2"/>
    <dgm:cxn modelId="{77100355-D8B7-402B-9924-729BBA159BAE}" type="presParOf" srcId="{C77B8770-2770-4FF3-B159-AA02C0CD711F}" destId="{214B8553-4741-481B-9D3B-D9EACDC82B4A}" srcOrd="0" destOrd="0" presId="urn:microsoft.com/office/officeart/2005/8/layout/lProcess2"/>
    <dgm:cxn modelId="{F44BEA86-3DDA-4D82-A07F-0FEFEADA02B2}" type="presParOf" srcId="{C77B8770-2770-4FF3-B159-AA02C0CD711F}" destId="{789C10B8-C96A-4434-A625-1F9D9821295D}" srcOrd="1" destOrd="0" presId="urn:microsoft.com/office/officeart/2005/8/layout/lProcess2"/>
    <dgm:cxn modelId="{80780BFD-12EA-4AA8-9C49-D3FF3C59A831}" type="presParOf" srcId="{C77B8770-2770-4FF3-B159-AA02C0CD711F}" destId="{3297ACB9-0FFC-4871-AA81-41BF87F6D54F}" srcOrd="2" destOrd="0" presId="urn:microsoft.com/office/officeart/2005/8/layout/lProcess2"/>
    <dgm:cxn modelId="{F523E63B-E8DC-426A-9C35-9C9184BB4EB4}" type="presParOf" srcId="{3297ACB9-0FFC-4871-AA81-41BF87F6D54F}" destId="{CD078438-A871-4410-B044-AD9EBA53D344}" srcOrd="0" destOrd="0" presId="urn:microsoft.com/office/officeart/2005/8/layout/lProcess2"/>
    <dgm:cxn modelId="{BCD7838A-ED3A-4BD2-8B6A-9EEB46724857}" type="presParOf" srcId="{CD078438-A871-4410-B044-AD9EBA53D344}" destId="{E495F18F-DBE4-4F34-AEED-8F7BD9B5AF68}" srcOrd="0" destOrd="0" presId="urn:microsoft.com/office/officeart/2005/8/layout/lProcess2"/>
    <dgm:cxn modelId="{6A683BAC-8069-46A9-93C2-D560249F532A}" type="presParOf" srcId="{0B589481-C66D-4B47-B12E-991C2F43C237}" destId="{F6B46EE6-30B7-4951-8E79-03C75CAD2BD5}" srcOrd="3" destOrd="0" presId="urn:microsoft.com/office/officeart/2005/8/layout/lProcess2"/>
    <dgm:cxn modelId="{9EA5B5C1-E714-492D-9442-9033B11D0571}" type="presParOf" srcId="{0B589481-C66D-4B47-B12E-991C2F43C237}" destId="{6A2453A9-DE1D-4051-8834-65A97720F6CE}" srcOrd="4" destOrd="0" presId="urn:microsoft.com/office/officeart/2005/8/layout/lProcess2"/>
    <dgm:cxn modelId="{83316B0B-066A-435B-BC33-2871172A8B05}" type="presParOf" srcId="{6A2453A9-DE1D-4051-8834-65A97720F6CE}" destId="{8B6311BB-0716-49D3-8FFB-F70CED53F740}" srcOrd="0" destOrd="0" presId="urn:microsoft.com/office/officeart/2005/8/layout/lProcess2"/>
    <dgm:cxn modelId="{E793F154-1203-4D06-BC42-83503A63A77D}" type="presParOf" srcId="{6A2453A9-DE1D-4051-8834-65A97720F6CE}" destId="{EDFB7990-65A4-4C78-A666-F8B04875BADB}" srcOrd="1" destOrd="0" presId="urn:microsoft.com/office/officeart/2005/8/layout/lProcess2"/>
    <dgm:cxn modelId="{1D210159-F0D7-4698-847F-D2387141DADC}" type="presParOf" srcId="{6A2453A9-DE1D-4051-8834-65A97720F6CE}" destId="{0559A24F-511B-4FF3-8380-8F5F4767D642}" srcOrd="2" destOrd="0" presId="urn:microsoft.com/office/officeart/2005/8/layout/lProcess2"/>
    <dgm:cxn modelId="{AFCA3950-E481-4E9A-822E-A0F09DB18FE8}" type="presParOf" srcId="{0559A24F-511B-4FF3-8380-8F5F4767D642}" destId="{7D4CA427-B530-4EF3-8AE2-2B63F1219AEC}" srcOrd="0" destOrd="0" presId="urn:microsoft.com/office/officeart/2005/8/layout/lProcess2"/>
    <dgm:cxn modelId="{A943E652-2B90-415F-9EA9-E2C286D9EF75}" type="presParOf" srcId="{7D4CA427-B530-4EF3-8AE2-2B63F1219AEC}" destId="{10F5C3B0-4B01-4A0D-95B7-6F2922CEEC83}" srcOrd="0" destOrd="0" presId="urn:microsoft.com/office/officeart/2005/8/layout/lProcess2"/>
    <dgm:cxn modelId="{B9501C77-67BF-4104-8600-F9431CB104CA}" type="presParOf" srcId="{0B589481-C66D-4B47-B12E-991C2F43C237}" destId="{3117DE51-DF30-42C8-A7B8-6C503CD3897A}" srcOrd="5" destOrd="0" presId="urn:microsoft.com/office/officeart/2005/8/layout/lProcess2"/>
    <dgm:cxn modelId="{537B4C6B-9783-48E4-9936-A6B4A9E91D7C}" type="presParOf" srcId="{0B589481-C66D-4B47-B12E-991C2F43C237}" destId="{92E8A7E9-A3E6-43B7-AFF6-6092CE4B5421}" srcOrd="6" destOrd="0" presId="urn:microsoft.com/office/officeart/2005/8/layout/lProcess2"/>
    <dgm:cxn modelId="{4BF8AB8D-8659-4358-B41A-958051B976B0}" type="presParOf" srcId="{92E8A7E9-A3E6-43B7-AFF6-6092CE4B5421}" destId="{E5C9DDF5-536C-4C3E-815A-8FE53D91FF50}" srcOrd="0" destOrd="0" presId="urn:microsoft.com/office/officeart/2005/8/layout/lProcess2"/>
    <dgm:cxn modelId="{76377D52-D31E-4BCA-8E17-8636F6D09840}" type="presParOf" srcId="{92E8A7E9-A3E6-43B7-AFF6-6092CE4B5421}" destId="{DCC390B7-98C7-42F3-8665-B1C824A2A1AA}" srcOrd="1" destOrd="0" presId="urn:microsoft.com/office/officeart/2005/8/layout/lProcess2"/>
    <dgm:cxn modelId="{381A79D4-42C0-446D-9211-77357A55FEE5}" type="presParOf" srcId="{92E8A7E9-A3E6-43B7-AFF6-6092CE4B5421}" destId="{8FE23276-830E-4660-B1B6-5680ED510FAD}" srcOrd="2" destOrd="0" presId="urn:microsoft.com/office/officeart/2005/8/layout/lProcess2"/>
    <dgm:cxn modelId="{3AD14C42-E1D8-4941-8D7B-7ADC62F4EAAE}" type="presParOf" srcId="{8FE23276-830E-4660-B1B6-5680ED510FAD}" destId="{DC7115B2-57EB-4562-A6E9-EDA12DDA151B}" srcOrd="0" destOrd="0" presId="urn:microsoft.com/office/officeart/2005/8/layout/lProcess2"/>
    <dgm:cxn modelId="{94A617B4-4A50-4DE1-B7C0-D1F5E96A628E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F8E45AB4-FC0D-4180-9410-7550FD284FB9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BE1A8F-A454-4F36-96D2-37BEBB580639}" type="parTrans" cxnId="{3A5B916F-C9B6-4FAC-A600-C98A398B4C49}">
      <dgm:prSet/>
      <dgm:spPr/>
    </dgm:pt>
    <dgm:pt modelId="{F14E7488-E7F2-4570-A06E-23EEB2ED07D0}" type="sibTrans" cxnId="{3A5B916F-C9B6-4FAC-A600-C98A398B4C49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F246B-B80E-49BF-A7C0-558561FAFDF3}" type="pres">
      <dgm:prSet presAssocID="{001DB791-C5D7-41E6-9501-298EB26C6931}" presName="aSpace2" presStyleCnt="0"/>
      <dgm:spPr/>
    </dgm:pt>
    <dgm:pt modelId="{124DC58B-49A4-4789-B43E-1EE28CE0614D}" type="pres">
      <dgm:prSet presAssocID="{F8E45AB4-FC0D-4180-9410-7550FD284FB9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655E5C8-0B79-4CC4-B46F-89F245E5CB6B}" type="presOf" srcId="{1A5F3AD5-E850-4C7F-9E3A-FCD77BC12034}" destId="{1B33D93B-CFA3-444F-AFA3-5D4881C78A23}" srcOrd="0" destOrd="0" presId="urn:microsoft.com/office/officeart/2005/8/layout/lProcess2"/>
    <dgm:cxn modelId="{06439383-6FF9-4A31-BDDF-E3A04259EB67}" type="presOf" srcId="{84028832-3C32-4DE7-A72C-0AC55E435323}" destId="{9117CF5F-EBE6-4E4A-96C3-3044DBB99942}" srcOrd="1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2AA27A0D-48F0-41EF-B04D-901677EC6BB0}" type="presOf" srcId="{DCE0D419-A8FE-4C23-9649-D57028600E54}" destId="{BE9331AE-E1F4-4212-9EB7-51A55A7401FB}" srcOrd="0" destOrd="0" presId="urn:microsoft.com/office/officeart/2005/8/layout/lProcess2"/>
    <dgm:cxn modelId="{306B0E7A-D8AC-4590-A7D0-E8D897CC782F}" type="presOf" srcId="{4D327372-82F8-4E2B-8A61-AE5B663B25D6}" destId="{6E519396-027B-49BD-A962-72728F85B35B}" srcOrd="0" destOrd="0" presId="urn:microsoft.com/office/officeart/2005/8/layout/lProcess2"/>
    <dgm:cxn modelId="{9180FD68-E814-413F-8D0C-6C70AE2413CA}" type="presOf" srcId="{001DB791-C5D7-41E6-9501-298EB26C6931}" destId="{A53F6F6B-2D96-4023-B271-6132E3D9102C}" srcOrd="0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11B28BCF-35E7-45E0-BEEB-C9B564503899}" type="presOf" srcId="{5CFA5A50-D2EE-4062-8AD4-21C060EB713C}" destId="{6BDA407B-6F4F-49BE-8DEC-B8F36762F604}" srcOrd="1" destOrd="0" presId="urn:microsoft.com/office/officeart/2005/8/layout/lProcess2"/>
    <dgm:cxn modelId="{B1CC95DE-AAAE-49ED-9A31-4DD7C747BDC1}" type="presOf" srcId="{2523AEB0-4A7A-44D5-8BD8-8E7086798FE6}" destId="{EAAE3163-1CA2-4890-B610-DE7A0AE4A52F}" srcOrd="1" destOrd="0" presId="urn:microsoft.com/office/officeart/2005/8/layout/lProcess2"/>
    <dgm:cxn modelId="{C7A0E2B2-9DC5-4861-B11A-A5AB01FEDD54}" type="presOf" srcId="{D8AAB60F-619E-47F1-A3FA-5E7126F91C9C}" destId="{52E5B00A-8F17-4460-8EF9-5E6C28B9FD00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5B1AF193-9F67-4211-B35C-CDC8FDB9D153}" type="presOf" srcId="{C6AA43DD-5CFA-437F-8F0B-E73E11F3B5E8}" destId="{42CC4CAA-21CB-4A8E-A45C-992F6FE5EC5E}" srcOrd="0" destOrd="0" presId="urn:microsoft.com/office/officeart/2005/8/layout/lProcess2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3FFE0FC0-45DF-4FD1-A23D-C3796E74CD67}" type="presOf" srcId="{D8DAAFD6-B853-4A1A-BCC7-9B2C354BF6D8}" destId="{FB9DD924-DD16-4C78-979B-F139550F6696}" srcOrd="0" destOrd="0" presId="urn:microsoft.com/office/officeart/2005/8/layout/lProcess2"/>
    <dgm:cxn modelId="{DC6CB0DD-AB66-4057-9CF7-BFCB16E1DF37}" type="presOf" srcId="{9DDE6D79-CAAF-4023-B923-A8AEED97319F}" destId="{1614DC7E-52B9-4F8E-BDF6-D0EDAB8C4BA2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8B4056FD-D041-48FF-8603-D09E16C360C6}" type="presOf" srcId="{A9C29CAC-A01C-4347-A27C-1BF4A7434154}" destId="{6B1A73F0-5C1E-4610-9E0D-3D59DE284889}" srcOrd="0" destOrd="0" presId="urn:microsoft.com/office/officeart/2005/8/layout/lProcess2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2AE7E6B6-1A86-4EEE-AA3A-BB66FB9FDB78}" type="presOf" srcId="{1A5F3AD5-E850-4C7F-9E3A-FCD77BC12034}" destId="{E7D37E91-FC75-4F14-9CE5-DEAAE2873C78}" srcOrd="1" destOrd="0" presId="urn:microsoft.com/office/officeart/2005/8/layout/lProcess2"/>
    <dgm:cxn modelId="{03076A90-7BDF-46DD-973F-4096F4EB7F78}" type="presOf" srcId="{F8E45AB4-FC0D-4180-9410-7550FD284FB9}" destId="{124DC58B-49A4-4789-B43E-1EE28CE0614D}" srcOrd="0" destOrd="0" presId="urn:microsoft.com/office/officeart/2005/8/layout/lProcess2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C6D6521-CACA-445C-8C98-BE46701A79A1}" type="presOf" srcId="{2523AEB0-4A7A-44D5-8BD8-8E7086798FE6}" destId="{D563889A-788C-4C52-8FEF-6294CE419482}" srcOrd="0" destOrd="0" presId="urn:microsoft.com/office/officeart/2005/8/layout/lProcess2"/>
    <dgm:cxn modelId="{323592BB-8DCD-4925-8703-F68807ABB4D5}" type="presOf" srcId="{6A47EBE9-F535-485F-9D99-FCEAD12888CF}" destId="{D5ED0B6E-3A8E-420B-805C-86C792048148}" srcOrd="0" destOrd="0" presId="urn:microsoft.com/office/officeart/2005/8/layout/lProcess2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3A5B916F-C9B6-4FAC-A600-C98A398B4C49}" srcId="{2523AEB0-4A7A-44D5-8BD8-8E7086798FE6}" destId="{F8E45AB4-FC0D-4180-9410-7550FD284FB9}" srcOrd="1" destOrd="0" parTransId="{70BE1A8F-A454-4F36-96D2-37BEBB580639}" sibTransId="{F14E7488-E7F2-4570-A06E-23EEB2ED07D0}"/>
    <dgm:cxn modelId="{0C0BB2E5-337D-4DF1-AED0-C1C8DD49CEAF}" type="presOf" srcId="{94768634-4719-497D-A7B6-52A2B79756A2}" destId="{D719185D-B7E0-42CD-91F4-09DB9E93EFAA}" srcOrd="0" destOrd="0" presId="urn:microsoft.com/office/officeart/2005/8/layout/lProcess2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B26C8231-29D8-4877-A19D-CD629B67C75B}" type="presOf" srcId="{D8AAB60F-619E-47F1-A3FA-5E7126F91C9C}" destId="{0ACFB779-F712-4EBB-BFC5-EAFDC72D8EA3}" srcOrd="1" destOrd="0" presId="urn:microsoft.com/office/officeart/2005/8/layout/lProcess2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9B3F966D-4811-4617-B3A1-94134872D6CE}" type="presOf" srcId="{84028832-3C32-4DE7-A72C-0AC55E435323}" destId="{20381E2B-8C18-4297-A6FD-8D02BF0F01DD}" srcOrd="0" destOrd="0" presId="urn:microsoft.com/office/officeart/2005/8/layout/lProcess2"/>
    <dgm:cxn modelId="{E534E1DC-08E6-404D-8BC0-0CF917CEAE57}" type="presOf" srcId="{5CFA5A50-D2EE-4062-8AD4-21C060EB713C}" destId="{00158827-7793-439D-89F1-A71F5CECEFA2}" srcOrd="0" destOrd="0" presId="urn:microsoft.com/office/officeart/2005/8/layout/lProcess2"/>
    <dgm:cxn modelId="{91DB31F8-CDB9-40F2-8273-CC9DAC7345D7}" type="presOf" srcId="{3EECA48A-DB30-43A4-90B1-CABCD06FFEC3}" destId="{FA44FDD9-5FAC-47E6-87DB-FC26570A6718}" srcOrd="0" destOrd="0" presId="urn:microsoft.com/office/officeart/2005/8/layout/lProcess2"/>
    <dgm:cxn modelId="{D7DC6B30-B097-4C27-81E0-AFB2CADEA1CB}" type="presParOf" srcId="{FB9DD924-DD16-4C78-979B-F139550F6696}" destId="{0CC0E7D0-E88A-48EB-8C98-32D2DC22BDBC}" srcOrd="0" destOrd="0" presId="urn:microsoft.com/office/officeart/2005/8/layout/lProcess2"/>
    <dgm:cxn modelId="{0E5868ED-AAAD-4917-B6F0-FD65FE0F2B5A}" type="presParOf" srcId="{0CC0E7D0-E88A-48EB-8C98-32D2DC22BDBC}" destId="{52E5B00A-8F17-4460-8EF9-5E6C28B9FD00}" srcOrd="0" destOrd="0" presId="urn:microsoft.com/office/officeart/2005/8/layout/lProcess2"/>
    <dgm:cxn modelId="{984E9007-AC34-4495-83BC-1EED0EB623EF}" type="presParOf" srcId="{0CC0E7D0-E88A-48EB-8C98-32D2DC22BDBC}" destId="{0ACFB779-F712-4EBB-BFC5-EAFDC72D8EA3}" srcOrd="1" destOrd="0" presId="urn:microsoft.com/office/officeart/2005/8/layout/lProcess2"/>
    <dgm:cxn modelId="{61CA53FF-7162-43B4-8F33-2ED5E68DE40D}" type="presParOf" srcId="{0CC0E7D0-E88A-48EB-8C98-32D2DC22BDBC}" destId="{BD57DFC7-56F7-44F4-B473-2801FC930B5E}" srcOrd="2" destOrd="0" presId="urn:microsoft.com/office/officeart/2005/8/layout/lProcess2"/>
    <dgm:cxn modelId="{5915ED45-0605-4B47-8C83-F28A3493BB44}" type="presParOf" srcId="{BD57DFC7-56F7-44F4-B473-2801FC930B5E}" destId="{60FE3BA7-F152-479C-BADA-E846C85E4CBA}" srcOrd="0" destOrd="0" presId="urn:microsoft.com/office/officeart/2005/8/layout/lProcess2"/>
    <dgm:cxn modelId="{E1912DCD-40F9-4AC6-87B7-F11B565E3200}" type="presParOf" srcId="{60FE3BA7-F152-479C-BADA-E846C85E4CBA}" destId="{6B1A73F0-5C1E-4610-9E0D-3D59DE284889}" srcOrd="0" destOrd="0" presId="urn:microsoft.com/office/officeart/2005/8/layout/lProcess2"/>
    <dgm:cxn modelId="{255B8FAD-FEF0-40D5-872F-F236475646C8}" type="presParOf" srcId="{FB9DD924-DD16-4C78-979B-F139550F6696}" destId="{FC6C04C4-3E07-431D-8C0F-DADBAA2150BE}" srcOrd="1" destOrd="0" presId="urn:microsoft.com/office/officeart/2005/8/layout/lProcess2"/>
    <dgm:cxn modelId="{0AE5226E-DCEA-4049-B67E-F1B2118B0855}" type="presParOf" srcId="{FB9DD924-DD16-4C78-979B-F139550F6696}" destId="{0BDAD732-B21E-4BA4-A884-A140F1A5288E}" srcOrd="2" destOrd="0" presId="urn:microsoft.com/office/officeart/2005/8/layout/lProcess2"/>
    <dgm:cxn modelId="{1C05944C-F1EC-44F4-8D1B-F9095399DDC2}" type="presParOf" srcId="{0BDAD732-B21E-4BA4-A884-A140F1A5288E}" destId="{1B33D93B-CFA3-444F-AFA3-5D4881C78A23}" srcOrd="0" destOrd="0" presId="urn:microsoft.com/office/officeart/2005/8/layout/lProcess2"/>
    <dgm:cxn modelId="{89D8F667-1CD0-4CCB-B612-9B8E36D3489F}" type="presParOf" srcId="{0BDAD732-B21E-4BA4-A884-A140F1A5288E}" destId="{E7D37E91-FC75-4F14-9CE5-DEAAE2873C78}" srcOrd="1" destOrd="0" presId="urn:microsoft.com/office/officeart/2005/8/layout/lProcess2"/>
    <dgm:cxn modelId="{185EFC9F-4EAF-44F8-8EA3-460D0D13D0CC}" type="presParOf" srcId="{0BDAD732-B21E-4BA4-A884-A140F1A5288E}" destId="{EB7EB67C-9C99-47B7-80E5-48E112CB00EB}" srcOrd="2" destOrd="0" presId="urn:microsoft.com/office/officeart/2005/8/layout/lProcess2"/>
    <dgm:cxn modelId="{892D82D3-F446-4E2E-8A87-1135073F1D84}" type="presParOf" srcId="{EB7EB67C-9C99-47B7-80E5-48E112CB00EB}" destId="{6F74D9C2-FD1C-4801-BDB6-2D30C9DC0515}" srcOrd="0" destOrd="0" presId="urn:microsoft.com/office/officeart/2005/8/layout/lProcess2"/>
    <dgm:cxn modelId="{29B51895-7308-40A7-8087-1C4E9D037350}" type="presParOf" srcId="{6F74D9C2-FD1C-4801-BDB6-2D30C9DC0515}" destId="{FA44FDD9-5FAC-47E6-87DB-FC26570A6718}" srcOrd="0" destOrd="0" presId="urn:microsoft.com/office/officeart/2005/8/layout/lProcess2"/>
    <dgm:cxn modelId="{861F0B8C-166F-4C43-A835-C7A21665DEBB}" type="presParOf" srcId="{6F74D9C2-FD1C-4801-BDB6-2D30C9DC0515}" destId="{0106744C-83D1-47A5-9265-160E7E07CFEB}" srcOrd="1" destOrd="0" presId="urn:microsoft.com/office/officeart/2005/8/layout/lProcess2"/>
    <dgm:cxn modelId="{7A429EB9-8B1A-4114-844C-F07FCD1986DC}" type="presParOf" srcId="{6F74D9C2-FD1C-4801-BDB6-2D30C9DC0515}" destId="{D719185D-B7E0-42CD-91F4-09DB9E93EFAA}" srcOrd="2" destOrd="0" presId="urn:microsoft.com/office/officeart/2005/8/layout/lProcess2"/>
    <dgm:cxn modelId="{84283D60-7A17-4478-B1E3-56981266B822}" type="presParOf" srcId="{6F74D9C2-FD1C-4801-BDB6-2D30C9DC0515}" destId="{BFA972CC-64A8-4FC8-97F6-A88230ED160C}" srcOrd="3" destOrd="0" presId="urn:microsoft.com/office/officeart/2005/8/layout/lProcess2"/>
    <dgm:cxn modelId="{ABE88AEF-A3B4-4253-9FF3-4374193DB140}" type="presParOf" srcId="{6F74D9C2-FD1C-4801-BDB6-2D30C9DC0515}" destId="{6E519396-027B-49BD-A962-72728F85B35B}" srcOrd="4" destOrd="0" presId="urn:microsoft.com/office/officeart/2005/8/layout/lProcess2"/>
    <dgm:cxn modelId="{3AE32B75-21DE-4EA3-99EA-BD66BCDEAFD0}" type="presParOf" srcId="{FB9DD924-DD16-4C78-979B-F139550F6696}" destId="{F48AC25E-094C-4D81-9829-4C62A1B4CDF5}" srcOrd="3" destOrd="0" presId="urn:microsoft.com/office/officeart/2005/8/layout/lProcess2"/>
    <dgm:cxn modelId="{543A0284-71D6-4059-BB3B-A9BD476A6171}" type="presParOf" srcId="{FB9DD924-DD16-4C78-979B-F139550F6696}" destId="{AA9CC43B-DB1F-4A4F-817F-09E9B3C4CA00}" srcOrd="4" destOrd="0" presId="urn:microsoft.com/office/officeart/2005/8/layout/lProcess2"/>
    <dgm:cxn modelId="{91CCFBEB-DBD1-4318-8667-FE594EB1CA78}" type="presParOf" srcId="{AA9CC43B-DB1F-4A4F-817F-09E9B3C4CA00}" destId="{00158827-7793-439D-89F1-A71F5CECEFA2}" srcOrd="0" destOrd="0" presId="urn:microsoft.com/office/officeart/2005/8/layout/lProcess2"/>
    <dgm:cxn modelId="{67FB4DF4-20A5-45F3-97F1-33249496D88E}" type="presParOf" srcId="{AA9CC43B-DB1F-4A4F-817F-09E9B3C4CA00}" destId="{6BDA407B-6F4F-49BE-8DEC-B8F36762F604}" srcOrd="1" destOrd="0" presId="urn:microsoft.com/office/officeart/2005/8/layout/lProcess2"/>
    <dgm:cxn modelId="{CBFC1A78-FE0D-4380-8290-4802FF16B10B}" type="presParOf" srcId="{AA9CC43B-DB1F-4A4F-817F-09E9B3C4CA00}" destId="{B8FE7A3B-F650-4C71-B1C0-9417574906E0}" srcOrd="2" destOrd="0" presId="urn:microsoft.com/office/officeart/2005/8/layout/lProcess2"/>
    <dgm:cxn modelId="{15ED56D4-92BE-4E38-B523-E0B325E8E935}" type="presParOf" srcId="{B8FE7A3B-F650-4C71-B1C0-9417574906E0}" destId="{6C34D448-93C8-40E5-A7E8-1A13A4B311FD}" srcOrd="0" destOrd="0" presId="urn:microsoft.com/office/officeart/2005/8/layout/lProcess2"/>
    <dgm:cxn modelId="{6D59A806-F47A-4EFA-AB80-1475FD2B888D}" type="presParOf" srcId="{6C34D448-93C8-40E5-A7E8-1A13A4B311FD}" destId="{1614DC7E-52B9-4F8E-BDF6-D0EDAB8C4BA2}" srcOrd="0" destOrd="0" presId="urn:microsoft.com/office/officeart/2005/8/layout/lProcess2"/>
    <dgm:cxn modelId="{D8273C06-3DDB-40E6-8884-CFB5E822B7F5}" type="presParOf" srcId="{FB9DD924-DD16-4C78-979B-F139550F6696}" destId="{C76D88DB-352E-4F3E-894F-69235683A71C}" srcOrd="5" destOrd="0" presId="urn:microsoft.com/office/officeart/2005/8/layout/lProcess2"/>
    <dgm:cxn modelId="{434AC814-6AE6-454A-8FAE-4A53AF27879C}" type="presParOf" srcId="{FB9DD924-DD16-4C78-979B-F139550F6696}" destId="{98AA0186-5210-4465-BE4A-2600FA3DF5A6}" srcOrd="6" destOrd="0" presId="urn:microsoft.com/office/officeart/2005/8/layout/lProcess2"/>
    <dgm:cxn modelId="{59E2BB99-02B6-4B4D-8BEE-6B8581C6EF89}" type="presParOf" srcId="{98AA0186-5210-4465-BE4A-2600FA3DF5A6}" destId="{D563889A-788C-4C52-8FEF-6294CE419482}" srcOrd="0" destOrd="0" presId="urn:microsoft.com/office/officeart/2005/8/layout/lProcess2"/>
    <dgm:cxn modelId="{01FF2CA6-8787-4A60-AEB1-7F38B111D14A}" type="presParOf" srcId="{98AA0186-5210-4465-BE4A-2600FA3DF5A6}" destId="{EAAE3163-1CA2-4890-B610-DE7A0AE4A52F}" srcOrd="1" destOrd="0" presId="urn:microsoft.com/office/officeart/2005/8/layout/lProcess2"/>
    <dgm:cxn modelId="{7E6C857C-F6C5-494B-B7D8-968639FA7324}" type="presParOf" srcId="{98AA0186-5210-4465-BE4A-2600FA3DF5A6}" destId="{0B4D1D7D-98F2-4A6C-A2DC-CD7DE037FBE2}" srcOrd="2" destOrd="0" presId="urn:microsoft.com/office/officeart/2005/8/layout/lProcess2"/>
    <dgm:cxn modelId="{A4C4BDDC-BCDD-4EA1-926B-D48BAC7DC7BE}" type="presParOf" srcId="{0B4D1D7D-98F2-4A6C-A2DC-CD7DE037FBE2}" destId="{77B57F43-91B3-4F43-AA44-6E8C1E6B547A}" srcOrd="0" destOrd="0" presId="urn:microsoft.com/office/officeart/2005/8/layout/lProcess2"/>
    <dgm:cxn modelId="{6A926B58-41E0-4873-A021-8A03E30486FB}" type="presParOf" srcId="{77B57F43-91B3-4F43-AA44-6E8C1E6B547A}" destId="{A53F6F6B-2D96-4023-B271-6132E3D9102C}" srcOrd="0" destOrd="0" presId="urn:microsoft.com/office/officeart/2005/8/layout/lProcess2"/>
    <dgm:cxn modelId="{7ADDD9DE-89BE-4449-B739-7A7C73F9766F}" type="presParOf" srcId="{77B57F43-91B3-4F43-AA44-6E8C1E6B547A}" destId="{07FF246B-B80E-49BF-A7C0-558561FAFDF3}" srcOrd="1" destOrd="0" presId="urn:microsoft.com/office/officeart/2005/8/layout/lProcess2"/>
    <dgm:cxn modelId="{B7A69A42-D46D-4108-9E4D-7A9181E24B30}" type="presParOf" srcId="{77B57F43-91B3-4F43-AA44-6E8C1E6B547A}" destId="{124DC58B-49A4-4789-B43E-1EE28CE0614D}" srcOrd="2" destOrd="0" presId="urn:microsoft.com/office/officeart/2005/8/layout/lProcess2"/>
    <dgm:cxn modelId="{0F3D3113-8C62-40F7-B2AB-8CC9C62FA363}" type="presParOf" srcId="{FB9DD924-DD16-4C78-979B-F139550F6696}" destId="{5953DA15-7498-404F-847C-A1E78D8BE3C8}" srcOrd="7" destOrd="0" presId="urn:microsoft.com/office/officeart/2005/8/layout/lProcess2"/>
    <dgm:cxn modelId="{A57EB85E-6673-4846-B63C-8D58AA4EC1B9}" type="presParOf" srcId="{FB9DD924-DD16-4C78-979B-F139550F6696}" destId="{1E22969A-B1EF-4F8B-A253-E0E7A0EE04B7}" srcOrd="8" destOrd="0" presId="urn:microsoft.com/office/officeart/2005/8/layout/lProcess2"/>
    <dgm:cxn modelId="{F52DBD47-FBF7-482D-A933-88489D47A17E}" type="presParOf" srcId="{1E22969A-B1EF-4F8B-A253-E0E7A0EE04B7}" destId="{20381E2B-8C18-4297-A6FD-8D02BF0F01DD}" srcOrd="0" destOrd="0" presId="urn:microsoft.com/office/officeart/2005/8/layout/lProcess2"/>
    <dgm:cxn modelId="{5B00850B-F76E-4A28-9A93-924122751237}" type="presParOf" srcId="{1E22969A-B1EF-4F8B-A253-E0E7A0EE04B7}" destId="{9117CF5F-EBE6-4E4A-96C3-3044DBB99942}" srcOrd="1" destOrd="0" presId="urn:microsoft.com/office/officeart/2005/8/layout/lProcess2"/>
    <dgm:cxn modelId="{F2F6C9C8-D5FA-4F55-B4B7-0377BD21C1C6}" type="presParOf" srcId="{1E22969A-B1EF-4F8B-A253-E0E7A0EE04B7}" destId="{7F25AC14-385B-4398-93C9-2CD9E9E4494D}" srcOrd="2" destOrd="0" presId="urn:microsoft.com/office/officeart/2005/8/layout/lProcess2"/>
    <dgm:cxn modelId="{5F4EA511-FCFC-46AE-AB82-3FC39FD6FE7D}" type="presParOf" srcId="{7F25AC14-385B-4398-93C9-2CD9E9E4494D}" destId="{15F2B744-BB7C-4C37-B5AD-2E20232C54E5}" srcOrd="0" destOrd="0" presId="urn:microsoft.com/office/officeart/2005/8/layout/lProcess2"/>
    <dgm:cxn modelId="{1F1787FA-73F1-41C6-8D6A-2B0211E35FB7}" type="presParOf" srcId="{15F2B744-BB7C-4C37-B5AD-2E20232C54E5}" destId="{D5ED0B6E-3A8E-420B-805C-86C792048148}" srcOrd="0" destOrd="0" presId="urn:microsoft.com/office/officeart/2005/8/layout/lProcess2"/>
    <dgm:cxn modelId="{FD607C6A-D153-470E-80E5-2A0AA0A965F3}" type="presParOf" srcId="{15F2B744-BB7C-4C37-B5AD-2E20232C54E5}" destId="{F901E8B3-9873-4D6C-B227-96B5AD779699}" srcOrd="1" destOrd="0" presId="urn:microsoft.com/office/officeart/2005/8/layout/lProcess2"/>
    <dgm:cxn modelId="{0980CC39-56C4-4FFC-906F-BDCCA53B6E54}" type="presParOf" srcId="{15F2B744-BB7C-4C37-B5AD-2E20232C54E5}" destId="{BE9331AE-E1F4-4212-9EB7-51A55A7401FB}" srcOrd="2" destOrd="0" presId="urn:microsoft.com/office/officeart/2005/8/layout/lProcess2"/>
    <dgm:cxn modelId="{BE513E18-6AD7-483D-A76F-6A7AC7FE67F1}" type="presParOf" srcId="{15F2B744-BB7C-4C37-B5AD-2E20232C54E5}" destId="{819E0A68-8DB6-4B3C-BE54-D9E6B1EE77FF}" srcOrd="3" destOrd="0" presId="urn:microsoft.com/office/officeart/2005/8/layout/lProcess2"/>
    <dgm:cxn modelId="{66B7052E-634B-4F39-A91B-AAE7724C534F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5B7A70F-7E85-4A13-B5B5-E7213E4D5698}" type="doc">
      <dgm:prSet loTypeId="urn:microsoft.com/office/officeart/2005/8/layout/hList3" loCatId="list" qsTypeId="urn:microsoft.com/office/officeart/2005/8/quickstyle/simple3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E67B0A1E-4727-42BB-BDC8-24D21BE041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监察监事中心</a:t>
          </a:r>
          <a:endParaRPr lang="zh-CN" sz="12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3460A-FFA1-4848-82A7-C468736D6635}" type="par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6304E2C3-2B94-4522-84B7-4754785DCA8C}" type="sibTrans" cxnId="{3280CCE9-A71B-4DF8-AA61-FF3702C56AAC}">
      <dgm:prSet/>
      <dgm:spPr/>
      <dgm:t>
        <a:bodyPr/>
        <a:lstStyle/>
        <a:p>
          <a:endParaRPr lang="zh-CN" altLang="en-US" sz="1400"/>
        </a:p>
      </dgm:t>
    </dgm:pt>
    <dgm:pt modelId="{18F98FC0-20F9-4DC3-A6B3-E86443750913}">
      <dgm:prSet custT="1"/>
      <dgm:spPr/>
      <dgm:t>
        <a:bodyPr/>
        <a:lstStyle/>
        <a:p>
          <a:pPr rtl="0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内控内审体系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98AEBF-7645-4CCE-956B-C4AFB0FFD9A4}" type="par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EA56A83E-A4C2-453E-8B4C-4A995F4447AB}" type="sibTrans" cxnId="{CC0000E3-1CD9-4558-B0EB-ABC41632E8B3}">
      <dgm:prSet/>
      <dgm:spPr/>
      <dgm:t>
        <a:bodyPr/>
        <a:lstStyle/>
        <a:p>
          <a:endParaRPr lang="zh-CN" altLang="en-US" sz="1400"/>
        </a:p>
      </dgm:t>
    </dgm:pt>
    <dgm:pt modelId="{3D042C27-EA2D-435B-A09F-61CA81217666}" type="pres">
      <dgm:prSet presAssocID="{35B7A70F-7E85-4A13-B5B5-E7213E4D56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F23B9D-995B-482A-8AFF-4D12F86B15BF}" type="pres">
      <dgm:prSet presAssocID="{E67B0A1E-4727-42BB-BDC8-24D21BE04110}" presName="roof" presStyleLbl="dkBgShp" presStyleIdx="0" presStyleCnt="2"/>
      <dgm:spPr/>
      <dgm:t>
        <a:bodyPr/>
        <a:lstStyle/>
        <a:p>
          <a:endParaRPr lang="zh-CN" altLang="en-US"/>
        </a:p>
      </dgm:t>
    </dgm:pt>
    <dgm:pt modelId="{0B286891-265C-48C5-8906-817DE5148F4E}" type="pres">
      <dgm:prSet presAssocID="{E67B0A1E-4727-42BB-BDC8-24D21BE04110}" presName="pillars" presStyleCnt="0"/>
      <dgm:spPr/>
      <dgm:t>
        <a:bodyPr/>
        <a:lstStyle/>
        <a:p>
          <a:endParaRPr lang="zh-CN" altLang="en-US"/>
        </a:p>
      </dgm:t>
    </dgm:pt>
    <dgm:pt modelId="{6904546D-14AC-4B99-8002-67C072F11903}" type="pres">
      <dgm:prSet presAssocID="{E67B0A1E-4727-42BB-BDC8-24D21BE04110}" presName="pillar1" presStyleLbl="node1" presStyleIdx="0" presStyleCnt="1" custScaleY="89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17E1-3206-44C2-B2C1-89D7B9614E9B}" type="pres">
      <dgm:prSet presAssocID="{E67B0A1E-4727-42BB-BDC8-24D21BE04110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E863DF8B-2EE3-4166-90AB-04CCE8F514FF}" type="presOf" srcId="{35B7A70F-7E85-4A13-B5B5-E7213E4D5698}" destId="{3D042C27-EA2D-435B-A09F-61CA81217666}" srcOrd="0" destOrd="0" presId="urn:microsoft.com/office/officeart/2005/8/layout/hList3"/>
    <dgm:cxn modelId="{CC0000E3-1CD9-4558-B0EB-ABC41632E8B3}" srcId="{E67B0A1E-4727-42BB-BDC8-24D21BE04110}" destId="{18F98FC0-20F9-4DC3-A6B3-E86443750913}" srcOrd="0" destOrd="0" parTransId="{0D98AEBF-7645-4CCE-956B-C4AFB0FFD9A4}" sibTransId="{EA56A83E-A4C2-453E-8B4C-4A995F4447AB}"/>
    <dgm:cxn modelId="{9A9EBA80-E091-4661-9AB5-8720E13CEEDA}" type="presOf" srcId="{E67B0A1E-4727-42BB-BDC8-24D21BE04110}" destId="{CCF23B9D-995B-482A-8AFF-4D12F86B15BF}" srcOrd="0" destOrd="0" presId="urn:microsoft.com/office/officeart/2005/8/layout/hList3"/>
    <dgm:cxn modelId="{3280CCE9-A71B-4DF8-AA61-FF3702C56AAC}" srcId="{35B7A70F-7E85-4A13-B5B5-E7213E4D5698}" destId="{E67B0A1E-4727-42BB-BDC8-24D21BE04110}" srcOrd="0" destOrd="0" parTransId="{A0D3460A-FFA1-4848-82A7-C468736D6635}" sibTransId="{6304E2C3-2B94-4522-84B7-4754785DCA8C}"/>
    <dgm:cxn modelId="{D6ED55E1-85D0-4119-9D0B-0CAD09DFC027}" type="presOf" srcId="{18F98FC0-20F9-4DC3-A6B3-E86443750913}" destId="{6904546D-14AC-4B99-8002-67C072F11903}" srcOrd="0" destOrd="0" presId="urn:microsoft.com/office/officeart/2005/8/layout/hList3"/>
    <dgm:cxn modelId="{2708E53E-FF5C-47E0-8BE3-2F37376289ED}" type="presParOf" srcId="{3D042C27-EA2D-435B-A09F-61CA81217666}" destId="{CCF23B9D-995B-482A-8AFF-4D12F86B15BF}" srcOrd="0" destOrd="0" presId="urn:microsoft.com/office/officeart/2005/8/layout/hList3"/>
    <dgm:cxn modelId="{D51D23D0-7766-4189-B368-EE55D187BE65}" type="presParOf" srcId="{3D042C27-EA2D-435B-A09F-61CA81217666}" destId="{0B286891-265C-48C5-8906-817DE5148F4E}" srcOrd="1" destOrd="0" presId="urn:microsoft.com/office/officeart/2005/8/layout/hList3"/>
    <dgm:cxn modelId="{E19E6C54-14FD-47E9-8271-96D4279FF946}" type="presParOf" srcId="{0B286891-265C-48C5-8906-817DE5148F4E}" destId="{6904546D-14AC-4B99-8002-67C072F11903}" srcOrd="0" destOrd="0" presId="urn:microsoft.com/office/officeart/2005/8/layout/hList3"/>
    <dgm:cxn modelId="{581B02E6-EE4A-4301-B754-096D0B882B51}" type="presParOf" srcId="{3D042C27-EA2D-435B-A09F-61CA81217666}" destId="{0E2E17E1-3206-44C2-B2C1-89D7B9614E9B}" srcOrd="2" destOrd="0" presId="urn:microsoft.com/office/officeart/2005/8/layout/hList3"/>
  </dgm:cxnLst>
  <dgm:bg/>
  <dgm:whole/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6667B5C-0F25-48A3-91BE-B33E33DAE1F5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</dgm:pt>
    <dgm:pt modelId="{3DDF8609-A437-4C24-9EB6-29C112038793}">
      <dgm:prSet phldrT="[文本]"/>
      <dgm:spPr/>
      <dgm:t>
        <a:bodyPr/>
        <a:lstStyle/>
        <a:p>
          <a:r>
            <a:rPr lang="zh-CN" b="1" dirty="0" smtClean="0">
              <a:latin typeface="微软雅黑" pitchFamily="34" charset="-122"/>
              <a:ea typeface="微软雅黑" pitchFamily="34" charset="-122"/>
            </a:rPr>
            <a:t>工作制度化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B198F3B-F5D2-41E7-B45C-CA738EF29B11}" type="parTrans" cxnId="{52A7D606-28D7-4553-95F2-8ED5233F326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C50356-D20A-4DC0-8AFB-069E7D9D8F60}" type="sibTrans" cxnId="{52A7D606-28D7-4553-95F2-8ED5233F326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74E1537-A225-439B-9687-D71779E5BCE5}">
      <dgm:prSet phldrT="[文本]"/>
      <dgm:spPr/>
      <dgm:t>
        <a:bodyPr/>
        <a:lstStyle/>
        <a:p>
          <a:r>
            <a:rPr lang="zh-CN" b="1" dirty="0" smtClean="0">
              <a:latin typeface="微软雅黑" pitchFamily="34" charset="-122"/>
              <a:ea typeface="微软雅黑" pitchFamily="34" charset="-122"/>
            </a:rPr>
            <a:t>制度流程化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7CB1C45-8E90-487C-A796-168C1824CCF6}" type="parTrans" cxnId="{4B526235-4585-4854-BAD4-971984594D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CED49F3-F116-4D2B-9727-DD7ADD306D92}" type="sibTrans" cxnId="{4B526235-4585-4854-BAD4-971984594D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A9E884-F64B-496D-B285-0ED8E62D7E5C}">
      <dgm:prSet phldrT="[文本]"/>
      <dgm:spPr/>
      <dgm:t>
        <a:bodyPr/>
        <a:lstStyle/>
        <a:p>
          <a:r>
            <a:rPr lang="zh-CN" b="1" dirty="0" smtClean="0">
              <a:latin typeface="微软雅黑" pitchFamily="34" charset="-122"/>
              <a:ea typeface="微软雅黑" pitchFamily="34" charset="-122"/>
            </a:rPr>
            <a:t>流程信息化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EF6C0D1-83AD-479A-BC45-AD6768FE4979}" type="parTrans" cxnId="{A28C4371-A0E5-49D6-9933-0886B2B58F8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5E21787-29AB-494C-A429-A4004199228A}" type="sibTrans" cxnId="{A28C4371-A0E5-49D6-9933-0886B2B58F8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3774C19-E8BC-4869-A8E4-FC32FBFE1EC5}" type="pres">
      <dgm:prSet presAssocID="{26667B5C-0F25-48A3-91BE-B33E33DAE1F5}" presName="Name0" presStyleCnt="0">
        <dgm:presLayoutVars>
          <dgm:dir/>
          <dgm:resizeHandles val="exact"/>
        </dgm:presLayoutVars>
      </dgm:prSet>
      <dgm:spPr/>
    </dgm:pt>
    <dgm:pt modelId="{441E395F-C3DC-411B-94CB-00D4FD4AF60E}" type="pres">
      <dgm:prSet presAssocID="{3DDF8609-A437-4C24-9EB6-29C1120387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4AFB50-EA0F-4463-A5C4-DC520D14CD03}" type="pres">
      <dgm:prSet presAssocID="{FCC50356-D20A-4DC0-8AFB-069E7D9D8F6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33B00DF-C7EF-4E61-8600-196103774A54}" type="pres">
      <dgm:prSet presAssocID="{FCC50356-D20A-4DC0-8AFB-069E7D9D8F6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2E6AA6F-6D09-4D5B-B863-885D1BD4703B}" type="pres">
      <dgm:prSet presAssocID="{974E1537-A225-439B-9687-D71779E5BCE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79FBDE-8562-47D0-B98C-9E6D6A4A45E7}" type="pres">
      <dgm:prSet presAssocID="{5CED49F3-F116-4D2B-9727-DD7ADD306D9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387240DF-06A1-45CF-9B72-CA067D8A9322}" type="pres">
      <dgm:prSet presAssocID="{5CED49F3-F116-4D2B-9727-DD7ADD306D92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4B4B5071-1CBC-490F-8E6A-246291D59472}" type="pres">
      <dgm:prSet presAssocID="{59A9E884-F64B-496D-B285-0ED8E62D7E5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D12B35-A1BC-4837-8F5A-DF3F1EF1E932}" type="presOf" srcId="{5CED49F3-F116-4D2B-9727-DD7ADD306D92}" destId="{D679FBDE-8562-47D0-B98C-9E6D6A4A45E7}" srcOrd="0" destOrd="0" presId="urn:microsoft.com/office/officeart/2005/8/layout/process1"/>
    <dgm:cxn modelId="{1DDCBFA4-1C75-4A1D-A0F0-2215C5BFC4FB}" type="presOf" srcId="{59A9E884-F64B-496D-B285-0ED8E62D7E5C}" destId="{4B4B5071-1CBC-490F-8E6A-246291D59472}" srcOrd="0" destOrd="0" presId="urn:microsoft.com/office/officeart/2005/8/layout/process1"/>
    <dgm:cxn modelId="{4B526235-4585-4854-BAD4-971984594D6A}" srcId="{26667B5C-0F25-48A3-91BE-B33E33DAE1F5}" destId="{974E1537-A225-439B-9687-D71779E5BCE5}" srcOrd="1" destOrd="0" parTransId="{97CB1C45-8E90-487C-A796-168C1824CCF6}" sibTransId="{5CED49F3-F116-4D2B-9727-DD7ADD306D92}"/>
    <dgm:cxn modelId="{BAC0691A-8478-4BCF-8161-BCC494F68CE9}" type="presOf" srcId="{FCC50356-D20A-4DC0-8AFB-069E7D9D8F60}" destId="{F33B00DF-C7EF-4E61-8600-196103774A54}" srcOrd="1" destOrd="0" presId="urn:microsoft.com/office/officeart/2005/8/layout/process1"/>
    <dgm:cxn modelId="{2012615E-66BD-4175-A317-2F9CBC7EBEBA}" type="presOf" srcId="{FCC50356-D20A-4DC0-8AFB-069E7D9D8F60}" destId="{AA4AFB50-EA0F-4463-A5C4-DC520D14CD03}" srcOrd="0" destOrd="0" presId="urn:microsoft.com/office/officeart/2005/8/layout/process1"/>
    <dgm:cxn modelId="{0058BD91-ACF2-48C9-9A80-82A531CBB12C}" type="presOf" srcId="{5CED49F3-F116-4D2B-9727-DD7ADD306D92}" destId="{387240DF-06A1-45CF-9B72-CA067D8A9322}" srcOrd="1" destOrd="0" presId="urn:microsoft.com/office/officeart/2005/8/layout/process1"/>
    <dgm:cxn modelId="{45BFCF6E-17F6-444E-BB9C-08A4B28C9947}" type="presOf" srcId="{26667B5C-0F25-48A3-91BE-B33E33DAE1F5}" destId="{E3774C19-E8BC-4869-A8E4-FC32FBFE1EC5}" srcOrd="0" destOrd="0" presId="urn:microsoft.com/office/officeart/2005/8/layout/process1"/>
    <dgm:cxn modelId="{64D152C9-D34B-47DD-B179-051C1611E0BF}" type="presOf" srcId="{974E1537-A225-439B-9687-D71779E5BCE5}" destId="{22E6AA6F-6D09-4D5B-B863-885D1BD4703B}" srcOrd="0" destOrd="0" presId="urn:microsoft.com/office/officeart/2005/8/layout/process1"/>
    <dgm:cxn modelId="{A28C4371-A0E5-49D6-9933-0886B2B58F8E}" srcId="{26667B5C-0F25-48A3-91BE-B33E33DAE1F5}" destId="{59A9E884-F64B-496D-B285-0ED8E62D7E5C}" srcOrd="2" destOrd="0" parTransId="{4EF6C0D1-83AD-479A-BC45-AD6768FE4979}" sibTransId="{E5E21787-29AB-494C-A429-A4004199228A}"/>
    <dgm:cxn modelId="{52A7D606-28D7-4553-95F2-8ED5233F3267}" srcId="{26667B5C-0F25-48A3-91BE-B33E33DAE1F5}" destId="{3DDF8609-A437-4C24-9EB6-29C112038793}" srcOrd="0" destOrd="0" parTransId="{6B198F3B-F5D2-41E7-B45C-CA738EF29B11}" sibTransId="{FCC50356-D20A-4DC0-8AFB-069E7D9D8F60}"/>
    <dgm:cxn modelId="{57A826E5-2C44-4489-A9F3-BEBA60687FD3}" type="presOf" srcId="{3DDF8609-A437-4C24-9EB6-29C112038793}" destId="{441E395F-C3DC-411B-94CB-00D4FD4AF60E}" srcOrd="0" destOrd="0" presId="urn:microsoft.com/office/officeart/2005/8/layout/process1"/>
    <dgm:cxn modelId="{29109463-FA5A-4E10-A68B-B4B55B45C944}" type="presParOf" srcId="{E3774C19-E8BC-4869-A8E4-FC32FBFE1EC5}" destId="{441E395F-C3DC-411B-94CB-00D4FD4AF60E}" srcOrd="0" destOrd="0" presId="urn:microsoft.com/office/officeart/2005/8/layout/process1"/>
    <dgm:cxn modelId="{986701AE-3AA2-4189-9CFB-B426E2819F82}" type="presParOf" srcId="{E3774C19-E8BC-4869-A8E4-FC32FBFE1EC5}" destId="{AA4AFB50-EA0F-4463-A5C4-DC520D14CD03}" srcOrd="1" destOrd="0" presId="urn:microsoft.com/office/officeart/2005/8/layout/process1"/>
    <dgm:cxn modelId="{4CDCD319-ADED-4951-A505-5838698BADBB}" type="presParOf" srcId="{AA4AFB50-EA0F-4463-A5C4-DC520D14CD03}" destId="{F33B00DF-C7EF-4E61-8600-196103774A54}" srcOrd="0" destOrd="0" presId="urn:microsoft.com/office/officeart/2005/8/layout/process1"/>
    <dgm:cxn modelId="{794722DE-293E-4183-A309-3B0DBC81627F}" type="presParOf" srcId="{E3774C19-E8BC-4869-A8E4-FC32FBFE1EC5}" destId="{22E6AA6F-6D09-4D5B-B863-885D1BD4703B}" srcOrd="2" destOrd="0" presId="urn:microsoft.com/office/officeart/2005/8/layout/process1"/>
    <dgm:cxn modelId="{1752AA62-FD8C-42B9-BE64-D32D17821FE5}" type="presParOf" srcId="{E3774C19-E8BC-4869-A8E4-FC32FBFE1EC5}" destId="{D679FBDE-8562-47D0-B98C-9E6D6A4A45E7}" srcOrd="3" destOrd="0" presId="urn:microsoft.com/office/officeart/2005/8/layout/process1"/>
    <dgm:cxn modelId="{12611CE3-DB7A-4B1E-AAA3-66367762D431}" type="presParOf" srcId="{D679FBDE-8562-47D0-B98C-9E6D6A4A45E7}" destId="{387240DF-06A1-45CF-9B72-CA067D8A9322}" srcOrd="0" destOrd="0" presId="urn:microsoft.com/office/officeart/2005/8/layout/process1"/>
    <dgm:cxn modelId="{3B5C1905-2370-4F31-8D44-7F604FABE000}" type="presParOf" srcId="{E3774C19-E8BC-4869-A8E4-FC32FBFE1EC5}" destId="{4B4B5071-1CBC-490F-8E6A-246291D59472}" srcOrd="4" destOrd="0" presId="urn:microsoft.com/office/officeart/2005/8/layout/process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D2114F0F-FA0F-4FA9-BD3D-8250DB52DB44}" type="presOf" srcId="{4F232EDC-F391-42EC-9A1F-1AD632E40A62}" destId="{58990D27-5828-46E3-A7CB-7A90DE394D92}" srcOrd="0" destOrd="0" presId="urn:microsoft.com/office/officeart/2005/8/layout/hChevron3"/>
    <dgm:cxn modelId="{CA29CCE4-B43F-4C28-8645-5FB00648A7F5}" type="presOf" srcId="{CF8C3BE1-C536-40D3-9995-10FB5A3DB827}" destId="{17A7A4B5-4268-4BC8-9C23-9D89E6BC2E7E}" srcOrd="0" destOrd="0" presId="urn:microsoft.com/office/officeart/2005/8/layout/hChevron3"/>
    <dgm:cxn modelId="{EFEB7EA6-B9D6-452E-B454-9A2CCC18880F}" type="presOf" srcId="{AE9E6813-6521-445D-BF0C-6D85EDD17E1F}" destId="{2B511332-3853-4965-A8C4-BCE27A8A82D2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9D756CE3-7B2A-4042-8C24-87D22A5B60F0}" type="presOf" srcId="{C3555FAE-0FC7-4053-820F-47150D50E87E}" destId="{48B04508-D745-4422-B2AB-ABA5D0F09D0B}" srcOrd="0" destOrd="0" presId="urn:microsoft.com/office/officeart/2005/8/layout/hChevron3"/>
    <dgm:cxn modelId="{F5B5309A-A23E-4945-8F8E-8C5F25E56FE3}" type="presOf" srcId="{89741EC6-EF85-4BC7-B770-6E5E0FA3EF53}" destId="{07FE9010-23E2-4D2B-83A8-B5E1E25D0397}" srcOrd="0" destOrd="0" presId="urn:microsoft.com/office/officeart/2005/8/layout/hChevron3"/>
    <dgm:cxn modelId="{FA123A79-6E3E-4A52-BAD0-F1F80962DE58}" type="presOf" srcId="{EA27D943-5F64-48F6-9D82-FDC9A109A1EA}" destId="{851A9F19-0E41-4E90-8960-1AA4628BAE0B}" srcOrd="0" destOrd="0" presId="urn:microsoft.com/office/officeart/2005/8/layout/hChevron3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6762D2D7-1AF7-454C-8637-332AE3E6E043}" type="presOf" srcId="{C11805CB-B224-4898-8BAA-36C20A31A1CB}" destId="{DB35B3DB-2BCB-4492-997C-0FE8933A4D17}" srcOrd="0" destOrd="0" presId="urn:microsoft.com/office/officeart/2005/8/layout/hChevron3"/>
    <dgm:cxn modelId="{A755CEA3-9097-47AA-9A3F-DB75BE29885D}" type="presOf" srcId="{EE3C5919-8078-4ADF-B747-6DC0A2337353}" destId="{18452D21-12BD-454F-8920-A2802997944B}" srcOrd="0" destOrd="0" presId="urn:microsoft.com/office/officeart/2005/8/layout/hChevron3"/>
    <dgm:cxn modelId="{4FAB5679-729A-40C5-A3AE-9F35F38153FE}" type="presOf" srcId="{EA850CF9-6283-433D-84CD-F6BA6B67B794}" destId="{B950AABC-A263-46B2-B833-4E4E1F09AE5C}" srcOrd="0" destOrd="0" presId="urn:microsoft.com/office/officeart/2005/8/layout/hChevron3"/>
    <dgm:cxn modelId="{86A36017-E858-45E0-B3A7-6EC2FDDF4E34}" type="presOf" srcId="{54895066-FD5F-4392-A33D-E30F0DC3DFE8}" destId="{547C7F51-6FB9-491A-9FFC-E7E179002628}" srcOrd="0" destOrd="0" presId="urn:microsoft.com/office/officeart/2005/8/layout/hChevron3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77C84CAB-E06A-4BEB-A10F-F9D8C11446D8}" type="presOf" srcId="{A1DEA5F0-17BC-4917-9854-DA40550F76BD}" destId="{BB04E771-472A-40F0-8127-3B734E0AC82A}" srcOrd="0" destOrd="0" presId="urn:microsoft.com/office/officeart/2005/8/layout/hChevron3"/>
    <dgm:cxn modelId="{359445DB-1B32-4D61-8EE2-1D8E6F60946A}" type="presParOf" srcId="{547C7F51-6FB9-491A-9FFC-E7E179002628}" destId="{07FE9010-23E2-4D2B-83A8-B5E1E25D0397}" srcOrd="0" destOrd="0" presId="urn:microsoft.com/office/officeart/2005/8/layout/hChevron3"/>
    <dgm:cxn modelId="{70A5B40D-2BFD-41B8-AD96-EB3B36DAC436}" type="presParOf" srcId="{547C7F51-6FB9-491A-9FFC-E7E179002628}" destId="{C1F06B5F-7A8B-4EAD-AC77-6ED6755711B3}" srcOrd="1" destOrd="0" presId="urn:microsoft.com/office/officeart/2005/8/layout/hChevron3"/>
    <dgm:cxn modelId="{38E7DBC5-486A-4337-8C34-21620DBD7705}" type="presParOf" srcId="{547C7F51-6FB9-491A-9FFC-E7E179002628}" destId="{17A7A4B5-4268-4BC8-9C23-9D89E6BC2E7E}" srcOrd="2" destOrd="0" presId="urn:microsoft.com/office/officeart/2005/8/layout/hChevron3"/>
    <dgm:cxn modelId="{474C2FAE-AD06-449F-8CAB-E74D67A9C3C6}" type="presParOf" srcId="{547C7F51-6FB9-491A-9FFC-E7E179002628}" destId="{CB6D44F3-B989-4575-AFA1-E9404AC15469}" srcOrd="3" destOrd="0" presId="urn:microsoft.com/office/officeart/2005/8/layout/hChevron3"/>
    <dgm:cxn modelId="{38B7AC97-F495-4A8F-A90E-214D2E1A2764}" type="presParOf" srcId="{547C7F51-6FB9-491A-9FFC-E7E179002628}" destId="{BB04E771-472A-40F0-8127-3B734E0AC82A}" srcOrd="4" destOrd="0" presId="urn:microsoft.com/office/officeart/2005/8/layout/hChevron3"/>
    <dgm:cxn modelId="{D6B35E4D-8559-4637-A02B-E0D90A7D48BB}" type="presParOf" srcId="{547C7F51-6FB9-491A-9FFC-E7E179002628}" destId="{2F690E0A-D223-4A74-90A6-76E0180AF817}" srcOrd="5" destOrd="0" presId="urn:microsoft.com/office/officeart/2005/8/layout/hChevron3"/>
    <dgm:cxn modelId="{4F4AB2DE-BF0F-4C83-ACC7-344A769AC8C5}" type="presParOf" srcId="{547C7F51-6FB9-491A-9FFC-E7E179002628}" destId="{58990D27-5828-46E3-A7CB-7A90DE394D92}" srcOrd="6" destOrd="0" presId="urn:microsoft.com/office/officeart/2005/8/layout/hChevron3"/>
    <dgm:cxn modelId="{40B31E8B-03C3-4D02-AD6C-982A1C0A7323}" type="presParOf" srcId="{547C7F51-6FB9-491A-9FFC-E7E179002628}" destId="{921AE2CA-46CD-4C36-B8DF-F8694C2444DE}" srcOrd="7" destOrd="0" presId="urn:microsoft.com/office/officeart/2005/8/layout/hChevron3"/>
    <dgm:cxn modelId="{19CBDD65-C1B7-475B-B3CD-AC823841E196}" type="presParOf" srcId="{547C7F51-6FB9-491A-9FFC-E7E179002628}" destId="{18452D21-12BD-454F-8920-A2802997944B}" srcOrd="8" destOrd="0" presId="urn:microsoft.com/office/officeart/2005/8/layout/hChevron3"/>
    <dgm:cxn modelId="{EB4B6F1B-D248-4603-A110-B36E957EDB12}" type="presParOf" srcId="{547C7F51-6FB9-491A-9FFC-E7E179002628}" destId="{00D16016-DCA0-4FE0-B04C-BC00B96F0939}" srcOrd="9" destOrd="0" presId="urn:microsoft.com/office/officeart/2005/8/layout/hChevron3"/>
    <dgm:cxn modelId="{FDF5E984-1C83-4DBE-AD27-15DB3E444D3A}" type="presParOf" srcId="{547C7F51-6FB9-491A-9FFC-E7E179002628}" destId="{48B04508-D745-4422-B2AB-ABA5D0F09D0B}" srcOrd="10" destOrd="0" presId="urn:microsoft.com/office/officeart/2005/8/layout/hChevron3"/>
    <dgm:cxn modelId="{0D7F9598-2EF6-449D-80E3-86F337F01354}" type="presParOf" srcId="{547C7F51-6FB9-491A-9FFC-E7E179002628}" destId="{5793B965-247E-4BBE-8570-98A79E01D515}" srcOrd="11" destOrd="0" presId="urn:microsoft.com/office/officeart/2005/8/layout/hChevron3"/>
    <dgm:cxn modelId="{099CADEB-687A-4590-89B5-E9EAC6394C65}" type="presParOf" srcId="{547C7F51-6FB9-491A-9FFC-E7E179002628}" destId="{851A9F19-0E41-4E90-8960-1AA4628BAE0B}" srcOrd="12" destOrd="0" presId="urn:microsoft.com/office/officeart/2005/8/layout/hChevron3"/>
    <dgm:cxn modelId="{756F3C95-62B7-4520-A8DA-0F3C558EBF89}" type="presParOf" srcId="{547C7F51-6FB9-491A-9FFC-E7E179002628}" destId="{7C51122C-EFEE-4E88-80E3-9D579F9EBDC6}" srcOrd="13" destOrd="0" presId="urn:microsoft.com/office/officeart/2005/8/layout/hChevron3"/>
    <dgm:cxn modelId="{A3DCFBFA-97BE-4803-861E-972E7C009129}" type="presParOf" srcId="{547C7F51-6FB9-491A-9FFC-E7E179002628}" destId="{B950AABC-A263-46B2-B833-4E4E1F09AE5C}" srcOrd="14" destOrd="0" presId="urn:microsoft.com/office/officeart/2005/8/layout/hChevron3"/>
    <dgm:cxn modelId="{898519E2-E132-4F2A-8B04-5EBFE9562C32}" type="presParOf" srcId="{547C7F51-6FB9-491A-9FFC-E7E179002628}" destId="{3A7DF1B9-2C12-4218-B221-51A525D153B9}" srcOrd="15" destOrd="0" presId="urn:microsoft.com/office/officeart/2005/8/layout/hChevron3"/>
    <dgm:cxn modelId="{CC09B990-50F2-4B7F-97D9-1C8FF405EA53}" type="presParOf" srcId="{547C7F51-6FB9-491A-9FFC-E7E179002628}" destId="{DB35B3DB-2BCB-4492-997C-0FE8933A4D17}" srcOrd="16" destOrd="0" presId="urn:microsoft.com/office/officeart/2005/8/layout/hChevron3"/>
    <dgm:cxn modelId="{B78B6C92-A618-447E-8AD9-6C2A4F2C432E}" type="presParOf" srcId="{547C7F51-6FB9-491A-9FFC-E7E179002628}" destId="{0D856A84-5B6C-4170-82F9-C9305440766B}" srcOrd="17" destOrd="0" presId="urn:microsoft.com/office/officeart/2005/8/layout/hChevron3"/>
    <dgm:cxn modelId="{BB17AA94-88CE-4F93-95AD-854673435CDD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5AE6A49-E482-4CC1-92DD-D5827545DFAF}" type="doc">
      <dgm:prSet loTypeId="urn:microsoft.com/office/officeart/2005/8/layout/radial4" loCatId="relationship" qsTypeId="urn:microsoft.com/office/officeart/2005/8/quickstyle/simple2" qsCatId="simple" csTypeId="urn:microsoft.com/office/officeart/2005/8/colors/colorful5#6" csCatId="colorful" phldr="1"/>
      <dgm:spPr/>
    </dgm:pt>
    <dgm:pt modelId="{B2692528-F913-4221-90B2-57A211EEF990}">
      <dgm:prSet phldrT="[文本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项目管理系统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14E3CA-1C64-4CD5-9ACE-71F78C91087A}" type="parTrans" cxnId="{7C93267F-0DBE-4C1E-B754-62BA1D5AB415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D7CC5C-DD7B-48F8-AAFF-237AFAB07BFA}" type="sibTrans" cxnId="{7C93267F-0DBE-4C1E-B754-62BA1D5AB415}">
      <dgm:prSet/>
      <dgm:spPr>
        <a:solidFill>
          <a:srgbClr val="526AC2"/>
        </a:solidFill>
      </dgm:spPr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4F544-02ED-42D2-BA56-8E13AAAA1FD4}">
      <dgm:prSet phldrT="[文本]" custT="1"/>
      <dgm:spPr>
        <a:solidFill>
          <a:srgbClr val="26A818"/>
        </a:solidFill>
      </dgm:spPr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监理单位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4A7D40-3FEC-47ED-B3B8-D76FACC6D0C9}" type="parTrans" cxnId="{B9F54DF8-89F6-4410-9A87-CC7596E81B8B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B81743-622B-4D7A-883D-D7FA71D92D27}" type="sibTrans" cxnId="{B9F54DF8-89F6-4410-9A87-CC7596E81B8B}">
      <dgm:prSet/>
      <dgm:spPr>
        <a:solidFill>
          <a:srgbClr val="26A818"/>
        </a:solidFill>
      </dgm:spPr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C2798-1CC9-4405-9C46-7FD272CBE4A7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施工单位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F966F8-2364-423E-B9DF-B354BB2D6A7C}" type="parTrans" cxnId="{9D5D42DB-7D27-4C8B-A8E1-3027B0DEDE24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209D75-2C77-4ECC-BB9D-C6323D56D354}" type="sibTrans" cxnId="{9D5D42DB-7D27-4C8B-A8E1-3027B0DEDE24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D6B477-73E8-4FA2-B706-DED4AFD91A2E}">
      <dgm:prSet phldrT="[文本]" custT="1"/>
      <dgm:spPr>
        <a:solidFill>
          <a:srgbClr val="526AC2"/>
        </a:solidFill>
      </dgm:spPr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业主单位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5A0541-656A-4644-83DE-B1FD1E388867}" type="parTrans" cxnId="{BB35EAC1-FF0F-4185-964D-EAEE3156F459}">
      <dgm:prSet/>
      <dgm:spPr/>
      <dgm:t>
        <a:bodyPr/>
        <a:lstStyle/>
        <a:p>
          <a:endParaRPr lang="zh-CN" altLang="en-US" sz="1400"/>
        </a:p>
      </dgm:t>
    </dgm:pt>
    <dgm:pt modelId="{1547E53B-FD03-44AA-BCC7-32FE83E2384B}" type="sibTrans" cxnId="{BB35EAC1-FF0F-4185-964D-EAEE3156F459}">
      <dgm:prSet/>
      <dgm:spPr/>
      <dgm:t>
        <a:bodyPr/>
        <a:lstStyle/>
        <a:p>
          <a:endParaRPr lang="zh-CN" altLang="en-US" sz="1400"/>
        </a:p>
      </dgm:t>
    </dgm:pt>
    <dgm:pt modelId="{7416D7A6-34B1-4C74-8D38-917620225DDD}" type="pres">
      <dgm:prSet presAssocID="{35AE6A49-E482-4CC1-92DD-D5827545DF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E7C5A2-46CA-4BDD-AF80-64A13B7C13AA}" type="pres">
      <dgm:prSet presAssocID="{B2692528-F913-4221-90B2-57A211EEF990}" presName="centerShape" presStyleLbl="node0" presStyleIdx="0" presStyleCnt="1" custScaleX="138372" custScaleY="64244" custLinFactNeighborX="-2747" custLinFactNeighborY="-43626"/>
      <dgm:spPr/>
      <dgm:t>
        <a:bodyPr/>
        <a:lstStyle/>
        <a:p>
          <a:endParaRPr lang="zh-CN" altLang="en-US"/>
        </a:p>
      </dgm:t>
    </dgm:pt>
    <dgm:pt modelId="{ABC08537-4E34-4E3F-A133-348B4CF2BFAC}" type="pres">
      <dgm:prSet presAssocID="{515A0541-656A-4644-83DE-B1FD1E388867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58EAEEC3-AA22-45C5-BE92-032DD253D04A}" type="pres">
      <dgm:prSet presAssocID="{F4D6B477-73E8-4FA2-B706-DED4AFD91A2E}" presName="node" presStyleLbl="node1" presStyleIdx="0" presStyleCnt="3" custRadScaleRad="122524" custRadScaleInc="-280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32CCE3-0859-477E-876B-297BAA73893B}" type="pres">
      <dgm:prSet presAssocID="{C94A7D40-3FEC-47ED-B3B8-D76FACC6D0C9}" presName="par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BF87BD33-4C52-4C40-B400-FB98500CDD71}" type="pres">
      <dgm:prSet presAssocID="{E604F544-02ED-42D2-BA56-8E13AAAA1FD4}" presName="node" presStyleLbl="node1" presStyleIdx="1" presStyleCnt="3" custRadScaleRad="3753" custRadScaleInc="-33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317C7A-465A-48FB-ABD9-0BAFBFF9007D}" type="pres">
      <dgm:prSet presAssocID="{C1F966F8-2364-423E-B9DF-B354BB2D6A7C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5FD3D2E9-B88B-47C2-94B7-8269B9A24CB6}" type="pres">
      <dgm:prSet presAssocID="{A16C2798-1CC9-4405-9C46-7FD272CBE4A7}" presName="node" presStyleLbl="node1" presStyleIdx="2" presStyleCnt="3" custRadScaleRad="114658" custRadScaleInc="193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E392790-236E-412F-BE4B-3A735F769380}" type="presOf" srcId="{515A0541-656A-4644-83DE-B1FD1E388867}" destId="{ABC08537-4E34-4E3F-A133-348B4CF2BFAC}" srcOrd="0" destOrd="0" presId="urn:microsoft.com/office/officeart/2005/8/layout/radial4"/>
    <dgm:cxn modelId="{9BF1C0B3-A364-4CA1-B35D-54DE97AD7EC6}" type="presOf" srcId="{C94A7D40-3FEC-47ED-B3B8-D76FACC6D0C9}" destId="{8932CCE3-0859-477E-876B-297BAA73893B}" srcOrd="0" destOrd="0" presId="urn:microsoft.com/office/officeart/2005/8/layout/radial4"/>
    <dgm:cxn modelId="{ECC3A2DD-0424-4C26-A280-25E23652112B}" type="presOf" srcId="{B2692528-F913-4221-90B2-57A211EEF990}" destId="{43E7C5A2-46CA-4BDD-AF80-64A13B7C13AA}" srcOrd="0" destOrd="0" presId="urn:microsoft.com/office/officeart/2005/8/layout/radial4"/>
    <dgm:cxn modelId="{BB35EAC1-FF0F-4185-964D-EAEE3156F459}" srcId="{B2692528-F913-4221-90B2-57A211EEF990}" destId="{F4D6B477-73E8-4FA2-B706-DED4AFD91A2E}" srcOrd="0" destOrd="0" parTransId="{515A0541-656A-4644-83DE-B1FD1E388867}" sibTransId="{1547E53B-FD03-44AA-BCC7-32FE83E2384B}"/>
    <dgm:cxn modelId="{015E76B5-960B-4DE8-A28C-78F778D86495}" type="presOf" srcId="{A16C2798-1CC9-4405-9C46-7FD272CBE4A7}" destId="{5FD3D2E9-B88B-47C2-94B7-8269B9A24CB6}" srcOrd="0" destOrd="0" presId="urn:microsoft.com/office/officeart/2005/8/layout/radial4"/>
    <dgm:cxn modelId="{859B6480-B058-41E8-B286-F80B0BBD39E1}" type="presOf" srcId="{F4D6B477-73E8-4FA2-B706-DED4AFD91A2E}" destId="{58EAEEC3-AA22-45C5-BE92-032DD253D04A}" srcOrd="0" destOrd="0" presId="urn:microsoft.com/office/officeart/2005/8/layout/radial4"/>
    <dgm:cxn modelId="{7C93267F-0DBE-4C1E-B754-62BA1D5AB415}" srcId="{35AE6A49-E482-4CC1-92DD-D5827545DFAF}" destId="{B2692528-F913-4221-90B2-57A211EEF990}" srcOrd="0" destOrd="0" parTransId="{0114E3CA-1C64-4CD5-9ACE-71F78C91087A}" sibTransId="{97D7CC5C-DD7B-48F8-AAFF-237AFAB07BFA}"/>
    <dgm:cxn modelId="{2A9712A1-C944-4DE1-9FEF-A5CC2356D75D}" type="presOf" srcId="{E604F544-02ED-42D2-BA56-8E13AAAA1FD4}" destId="{BF87BD33-4C52-4C40-B400-FB98500CDD71}" srcOrd="0" destOrd="0" presId="urn:microsoft.com/office/officeart/2005/8/layout/radial4"/>
    <dgm:cxn modelId="{9D5D42DB-7D27-4C8B-A8E1-3027B0DEDE24}" srcId="{B2692528-F913-4221-90B2-57A211EEF990}" destId="{A16C2798-1CC9-4405-9C46-7FD272CBE4A7}" srcOrd="2" destOrd="0" parTransId="{C1F966F8-2364-423E-B9DF-B354BB2D6A7C}" sibTransId="{52209D75-2C77-4ECC-BB9D-C6323D56D354}"/>
    <dgm:cxn modelId="{B9F54DF8-89F6-4410-9A87-CC7596E81B8B}" srcId="{B2692528-F913-4221-90B2-57A211EEF990}" destId="{E604F544-02ED-42D2-BA56-8E13AAAA1FD4}" srcOrd="1" destOrd="0" parTransId="{C94A7D40-3FEC-47ED-B3B8-D76FACC6D0C9}" sibTransId="{3AB81743-622B-4D7A-883D-D7FA71D92D27}"/>
    <dgm:cxn modelId="{718FC01C-D60B-417A-A86C-E72834A77FAE}" type="presOf" srcId="{35AE6A49-E482-4CC1-92DD-D5827545DFAF}" destId="{7416D7A6-34B1-4C74-8D38-917620225DDD}" srcOrd="0" destOrd="0" presId="urn:microsoft.com/office/officeart/2005/8/layout/radial4"/>
    <dgm:cxn modelId="{A43F2447-6883-4BBB-98BB-11CB46A1673A}" type="presOf" srcId="{C1F966F8-2364-423E-B9DF-B354BB2D6A7C}" destId="{89317C7A-465A-48FB-ABD9-0BAFBFF9007D}" srcOrd="0" destOrd="0" presId="urn:microsoft.com/office/officeart/2005/8/layout/radial4"/>
    <dgm:cxn modelId="{92F827F3-3887-4905-B25B-76040ADCB4BF}" type="presParOf" srcId="{7416D7A6-34B1-4C74-8D38-917620225DDD}" destId="{43E7C5A2-46CA-4BDD-AF80-64A13B7C13AA}" srcOrd="0" destOrd="0" presId="urn:microsoft.com/office/officeart/2005/8/layout/radial4"/>
    <dgm:cxn modelId="{DB06B19B-F72D-401F-A589-7A981E60B92C}" type="presParOf" srcId="{7416D7A6-34B1-4C74-8D38-917620225DDD}" destId="{ABC08537-4E34-4E3F-A133-348B4CF2BFAC}" srcOrd="1" destOrd="0" presId="urn:microsoft.com/office/officeart/2005/8/layout/radial4"/>
    <dgm:cxn modelId="{1421955B-EA19-413D-8402-F10B989E2615}" type="presParOf" srcId="{7416D7A6-34B1-4C74-8D38-917620225DDD}" destId="{58EAEEC3-AA22-45C5-BE92-032DD253D04A}" srcOrd="2" destOrd="0" presId="urn:microsoft.com/office/officeart/2005/8/layout/radial4"/>
    <dgm:cxn modelId="{DD621C47-7DDF-4A01-8C99-0D8696F500D8}" type="presParOf" srcId="{7416D7A6-34B1-4C74-8D38-917620225DDD}" destId="{8932CCE3-0859-477E-876B-297BAA73893B}" srcOrd="3" destOrd="0" presId="urn:microsoft.com/office/officeart/2005/8/layout/radial4"/>
    <dgm:cxn modelId="{5D7A3F6D-396B-4FFE-98F2-58C1A105CC6C}" type="presParOf" srcId="{7416D7A6-34B1-4C74-8D38-917620225DDD}" destId="{BF87BD33-4C52-4C40-B400-FB98500CDD71}" srcOrd="4" destOrd="0" presId="urn:microsoft.com/office/officeart/2005/8/layout/radial4"/>
    <dgm:cxn modelId="{37FA8B97-66D9-4942-8A69-7D4D1325BE80}" type="presParOf" srcId="{7416D7A6-34B1-4C74-8D38-917620225DDD}" destId="{89317C7A-465A-48FB-ABD9-0BAFBFF9007D}" srcOrd="5" destOrd="0" presId="urn:microsoft.com/office/officeart/2005/8/layout/radial4"/>
    <dgm:cxn modelId="{D155D5E0-8ED1-48E4-A8C9-702DE71487C6}" type="presParOf" srcId="{7416D7A6-34B1-4C74-8D38-917620225DDD}" destId="{5FD3D2E9-B88B-47C2-94B7-8269B9A24CB6}" srcOrd="6" destOrd="0" presId="urn:microsoft.com/office/officeart/2005/8/layout/radial4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895066-FD5F-4392-A33D-E30F0DC3DFE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89741EC6-EF85-4BC7-B770-6E5E0FA3EF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2011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3338810-A69D-4C53-AD8C-9E33A93BCD66}" type="par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09F9D8-A19E-430D-8378-5152B66E56AF}" type="sibTrans" cxnId="{88D79BBC-12C8-4C72-8AB5-F660114F88E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F8C3BE1-C536-40D3-9995-10FB5A3DB827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2012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D444A9-E1EA-48A9-BA81-589F6C7E1752}" type="par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50AB63A-F89F-4DCA-A252-8A6EC1C1C4B6}" type="sibTrans" cxnId="{022E114B-C21C-42BC-AB7E-764D032F0C7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1DEA5F0-17BC-4917-9854-DA40550F76BD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2013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FCF6335-44D2-4DE4-BE93-3F2A5829AFB4}" type="par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7611551-ABED-4B14-B160-8A49D58A2399}" type="sibTrans" cxnId="{6D95EDBE-40D4-4227-B026-ACF4BF17C304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F232EDC-F391-42EC-9A1F-1AD632E40A62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2014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BED29C3-8253-431B-910E-52B1705F7B59}" type="par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609CBDB-ED77-4D8B-A441-46505E52AC0E}" type="sibTrans" cxnId="{90D735E2-2105-4BE9-80DF-8811650CF73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E3C5919-8078-4ADF-B747-6DC0A2337353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2015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090AAE1-5773-4707-BBC4-322AD3246EC5}" type="par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9ECB188-12D5-4C27-AD95-DE8629BD14C9}" type="sibTrans" cxnId="{684D632E-E35A-480F-AAA9-B9EC665A6C20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C3555FAE-0FC7-4053-820F-47150D50E87E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2016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580E66BF-DCA6-44FC-92B1-F8A53592C5E0}" type="par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1161F78-F9AF-4E14-8D99-D0BB40C3F98E}" type="sibTrans" cxnId="{262F1E30-85B7-4F54-82B9-5F30B6912913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27D943-5F64-48F6-9D82-FDC9A109A1EA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2017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28ABD8B-86EE-4999-8777-77CF19A2A19E}" type="par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B90824E-FB2A-44EE-B4B7-29F70DAC1BCF}" type="sibTrans" cxnId="{D7D80528-3CEC-485E-80F7-32B8357F704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A850CF9-6283-433D-84CD-F6BA6B67B794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2018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AFDEBC4-6FB6-4CE5-B750-085BC57234C4}" type="par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ED91801C-C748-4592-B12A-E5836EAFF76F}" type="sibTrans" cxnId="{6C222D3B-E4AC-4F46-BA29-7AD61ECCCECE}">
      <dgm:prSet/>
      <dgm:spPr/>
      <dgm:t>
        <a:bodyPr/>
        <a:lstStyle/>
        <a:p>
          <a:endParaRPr lang="zh-CN" altLang="en-US"/>
        </a:p>
      </dgm:t>
    </dgm:pt>
    <dgm:pt modelId="{C11805CB-B224-4898-8BAA-36C20A31A1CB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2019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8C0394B-3705-43B1-9DC9-4FA19EE9074B}" type="par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390037D6-72CD-4D29-8D9D-6E7BADEC60A9}" type="sibTrans" cxnId="{FFC53451-A8E7-44C0-B946-D25527964176}">
      <dgm:prSet/>
      <dgm:spPr/>
      <dgm:t>
        <a:bodyPr/>
        <a:lstStyle/>
        <a:p>
          <a:endParaRPr lang="zh-CN" altLang="en-US"/>
        </a:p>
      </dgm:t>
    </dgm:pt>
    <dgm:pt modelId="{AE9E6813-6521-445D-BF0C-6D85EDD17E1F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2020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FD66E26-ED3E-4E92-B3C1-052A13EFF44D}" type="par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C122329D-7954-45F6-BDC4-8B86DC478D3F}" type="sibTrans" cxnId="{446FB303-7E27-4385-8765-F58030FD2A64}">
      <dgm:prSet/>
      <dgm:spPr/>
      <dgm:t>
        <a:bodyPr/>
        <a:lstStyle/>
        <a:p>
          <a:endParaRPr lang="zh-CN" altLang="en-US"/>
        </a:p>
      </dgm:t>
    </dgm:pt>
    <dgm:pt modelId="{547C7F51-6FB9-491A-9FFC-E7E179002628}" type="pres">
      <dgm:prSet presAssocID="{54895066-FD5F-4392-A33D-E30F0DC3DFE8}" presName="Name0" presStyleCnt="0">
        <dgm:presLayoutVars>
          <dgm:dir/>
          <dgm:resizeHandles val="exact"/>
        </dgm:presLayoutVars>
      </dgm:prSet>
      <dgm:spPr/>
    </dgm:pt>
    <dgm:pt modelId="{07FE9010-23E2-4D2B-83A8-B5E1E25D0397}" type="pres">
      <dgm:prSet presAssocID="{89741EC6-EF85-4BC7-B770-6E5E0FA3EF53}" presName="parTxOnly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06B5F-7A8B-4EAD-AC77-6ED6755711B3}" type="pres">
      <dgm:prSet presAssocID="{4F09F9D8-A19E-430D-8378-5152B66E56AF}" presName="parSpace" presStyleCnt="0"/>
      <dgm:spPr/>
    </dgm:pt>
    <dgm:pt modelId="{17A7A4B5-4268-4BC8-9C23-9D89E6BC2E7E}" type="pres">
      <dgm:prSet presAssocID="{CF8C3BE1-C536-40D3-9995-10FB5A3DB827}" presName="parTxOnly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D44F3-B989-4575-AFA1-E9404AC15469}" type="pres">
      <dgm:prSet presAssocID="{250AB63A-F89F-4DCA-A252-8A6EC1C1C4B6}" presName="parSpace" presStyleCnt="0"/>
      <dgm:spPr/>
    </dgm:pt>
    <dgm:pt modelId="{BB04E771-472A-40F0-8127-3B734E0AC82A}" type="pres">
      <dgm:prSet presAssocID="{A1DEA5F0-17BC-4917-9854-DA40550F76BD}" presName="parTxOnly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90E0A-D223-4A74-90A6-76E0180AF817}" type="pres">
      <dgm:prSet presAssocID="{07611551-ABED-4B14-B160-8A49D58A2399}" presName="parSpace" presStyleCnt="0"/>
      <dgm:spPr/>
    </dgm:pt>
    <dgm:pt modelId="{58990D27-5828-46E3-A7CB-7A90DE394D92}" type="pres">
      <dgm:prSet presAssocID="{4F232EDC-F391-42EC-9A1F-1AD632E40A62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1AE2CA-46CD-4C36-B8DF-F8694C2444DE}" type="pres">
      <dgm:prSet presAssocID="{6609CBDB-ED77-4D8B-A441-46505E52AC0E}" presName="parSpace" presStyleCnt="0"/>
      <dgm:spPr/>
    </dgm:pt>
    <dgm:pt modelId="{18452D21-12BD-454F-8920-A2802997944B}" type="pres">
      <dgm:prSet presAssocID="{EE3C5919-8078-4ADF-B747-6DC0A2337353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D16016-DCA0-4FE0-B04C-BC00B96F0939}" type="pres">
      <dgm:prSet presAssocID="{79ECB188-12D5-4C27-AD95-DE8629BD14C9}" presName="parSpace" presStyleCnt="0"/>
      <dgm:spPr/>
    </dgm:pt>
    <dgm:pt modelId="{48B04508-D745-4422-B2AB-ABA5D0F09D0B}" type="pres">
      <dgm:prSet presAssocID="{C3555FAE-0FC7-4053-820F-47150D50E87E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3B965-247E-4BBE-8570-98A79E01D515}" type="pres">
      <dgm:prSet presAssocID="{01161F78-F9AF-4E14-8D99-D0BB40C3F98E}" presName="parSpace" presStyleCnt="0"/>
      <dgm:spPr/>
    </dgm:pt>
    <dgm:pt modelId="{851A9F19-0E41-4E90-8960-1AA4628BAE0B}" type="pres">
      <dgm:prSet presAssocID="{EA27D943-5F64-48F6-9D82-FDC9A109A1EA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1122C-EFEE-4E88-80E3-9D579F9EBDC6}" type="pres">
      <dgm:prSet presAssocID="{EB90824E-FB2A-44EE-B4B7-29F70DAC1BCF}" presName="parSpace" presStyleCnt="0"/>
      <dgm:spPr/>
    </dgm:pt>
    <dgm:pt modelId="{B950AABC-A263-46B2-B833-4E4E1F09AE5C}" type="pres">
      <dgm:prSet presAssocID="{EA850CF9-6283-433D-84CD-F6BA6B67B794}" presName="parTxOnly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DF1B9-2C12-4218-B221-51A525D153B9}" type="pres">
      <dgm:prSet presAssocID="{ED91801C-C748-4592-B12A-E5836EAFF76F}" presName="parSpace" presStyleCnt="0"/>
      <dgm:spPr/>
    </dgm:pt>
    <dgm:pt modelId="{DB35B3DB-2BCB-4492-997C-0FE8933A4D17}" type="pres">
      <dgm:prSet presAssocID="{C11805CB-B224-4898-8BAA-36C20A31A1CB}" presName="parTxOnly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6A84-5B6C-4170-82F9-C9305440766B}" type="pres">
      <dgm:prSet presAssocID="{390037D6-72CD-4D29-8D9D-6E7BADEC60A9}" presName="parSpace" presStyleCnt="0"/>
      <dgm:spPr/>
    </dgm:pt>
    <dgm:pt modelId="{2B511332-3853-4965-A8C4-BCE27A8A82D2}" type="pres">
      <dgm:prSet presAssocID="{AE9E6813-6521-445D-BF0C-6D85EDD17E1F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6FB303-7E27-4385-8765-F58030FD2A64}" srcId="{54895066-FD5F-4392-A33D-E30F0DC3DFE8}" destId="{AE9E6813-6521-445D-BF0C-6D85EDD17E1F}" srcOrd="9" destOrd="0" parTransId="{BFD66E26-ED3E-4E92-B3C1-052A13EFF44D}" sibTransId="{C122329D-7954-45F6-BDC4-8B86DC478D3F}"/>
    <dgm:cxn modelId="{90D735E2-2105-4BE9-80DF-8811650CF73B}" srcId="{54895066-FD5F-4392-A33D-E30F0DC3DFE8}" destId="{4F232EDC-F391-42EC-9A1F-1AD632E40A62}" srcOrd="3" destOrd="0" parTransId="{5BED29C3-8253-431B-910E-52B1705F7B59}" sibTransId="{6609CBDB-ED77-4D8B-A441-46505E52AC0E}"/>
    <dgm:cxn modelId="{90D6F5FC-A5A4-4535-BD73-01A5F63F101A}" type="presOf" srcId="{89741EC6-EF85-4BC7-B770-6E5E0FA3EF53}" destId="{07FE9010-23E2-4D2B-83A8-B5E1E25D0397}" srcOrd="0" destOrd="0" presId="urn:microsoft.com/office/officeart/2005/8/layout/hChevron3"/>
    <dgm:cxn modelId="{36F04C5D-12C5-4A16-9EA7-0B97226F9D2E}" type="presOf" srcId="{4F232EDC-F391-42EC-9A1F-1AD632E40A62}" destId="{58990D27-5828-46E3-A7CB-7A90DE394D92}" srcOrd="0" destOrd="0" presId="urn:microsoft.com/office/officeart/2005/8/layout/hChevron3"/>
    <dgm:cxn modelId="{E4B4BB96-19A9-4117-AA23-F146D94D96F7}" type="presOf" srcId="{A1DEA5F0-17BC-4917-9854-DA40550F76BD}" destId="{BB04E771-472A-40F0-8127-3B734E0AC82A}" srcOrd="0" destOrd="0" presId="urn:microsoft.com/office/officeart/2005/8/layout/hChevron3"/>
    <dgm:cxn modelId="{441BB029-9E87-4204-9DF6-8CADDD30897C}" type="presOf" srcId="{EA27D943-5F64-48F6-9D82-FDC9A109A1EA}" destId="{851A9F19-0E41-4E90-8960-1AA4628BAE0B}" srcOrd="0" destOrd="0" presId="urn:microsoft.com/office/officeart/2005/8/layout/hChevron3"/>
    <dgm:cxn modelId="{6D95EDBE-40D4-4227-B026-ACF4BF17C304}" srcId="{54895066-FD5F-4392-A33D-E30F0DC3DFE8}" destId="{A1DEA5F0-17BC-4917-9854-DA40550F76BD}" srcOrd="2" destOrd="0" parTransId="{EFCF6335-44D2-4DE4-BE93-3F2A5829AFB4}" sibTransId="{07611551-ABED-4B14-B160-8A49D58A2399}"/>
    <dgm:cxn modelId="{087EDA9B-4B15-43B6-B4DE-1C0FAEC9767A}" type="presOf" srcId="{EE3C5919-8078-4ADF-B747-6DC0A2337353}" destId="{18452D21-12BD-454F-8920-A2802997944B}" srcOrd="0" destOrd="0" presId="urn:microsoft.com/office/officeart/2005/8/layout/hChevron3"/>
    <dgm:cxn modelId="{6C222D3B-E4AC-4F46-BA29-7AD61ECCCECE}" srcId="{54895066-FD5F-4392-A33D-E30F0DC3DFE8}" destId="{EA850CF9-6283-433D-84CD-F6BA6B67B794}" srcOrd="7" destOrd="0" parTransId="{4AFDEBC4-6FB6-4CE5-B750-085BC57234C4}" sibTransId="{ED91801C-C748-4592-B12A-E5836EAFF76F}"/>
    <dgm:cxn modelId="{BEB28267-1C8D-4514-A2BF-CD1619AF1B01}" type="presOf" srcId="{C3555FAE-0FC7-4053-820F-47150D50E87E}" destId="{48B04508-D745-4422-B2AB-ABA5D0F09D0B}" srcOrd="0" destOrd="0" presId="urn:microsoft.com/office/officeart/2005/8/layout/hChevron3"/>
    <dgm:cxn modelId="{AD417CAF-9DE6-4FF6-9601-EC313794C0D3}" type="presOf" srcId="{C11805CB-B224-4898-8BAA-36C20A31A1CB}" destId="{DB35B3DB-2BCB-4492-997C-0FE8933A4D17}" srcOrd="0" destOrd="0" presId="urn:microsoft.com/office/officeart/2005/8/layout/hChevron3"/>
    <dgm:cxn modelId="{79D6838E-2FBE-4327-9789-770C1FF2A4E7}" type="presOf" srcId="{54895066-FD5F-4392-A33D-E30F0DC3DFE8}" destId="{547C7F51-6FB9-491A-9FFC-E7E179002628}" srcOrd="0" destOrd="0" presId="urn:microsoft.com/office/officeart/2005/8/layout/hChevron3"/>
    <dgm:cxn modelId="{684D632E-E35A-480F-AAA9-B9EC665A6C20}" srcId="{54895066-FD5F-4392-A33D-E30F0DC3DFE8}" destId="{EE3C5919-8078-4ADF-B747-6DC0A2337353}" srcOrd="4" destOrd="0" parTransId="{B090AAE1-5773-4707-BBC4-322AD3246EC5}" sibTransId="{79ECB188-12D5-4C27-AD95-DE8629BD14C9}"/>
    <dgm:cxn modelId="{FFC53451-A8E7-44C0-B946-D25527964176}" srcId="{54895066-FD5F-4392-A33D-E30F0DC3DFE8}" destId="{C11805CB-B224-4898-8BAA-36C20A31A1CB}" srcOrd="8" destOrd="0" parTransId="{C8C0394B-3705-43B1-9DC9-4FA19EE9074B}" sibTransId="{390037D6-72CD-4D29-8D9D-6E7BADEC60A9}"/>
    <dgm:cxn modelId="{18D72129-DC29-4062-BDA5-2649497F78D5}" type="presOf" srcId="{AE9E6813-6521-445D-BF0C-6D85EDD17E1F}" destId="{2B511332-3853-4965-A8C4-BCE27A8A82D2}" srcOrd="0" destOrd="0" presId="urn:microsoft.com/office/officeart/2005/8/layout/hChevron3"/>
    <dgm:cxn modelId="{88D79BBC-12C8-4C72-8AB5-F660114F88EE}" srcId="{54895066-FD5F-4392-A33D-E30F0DC3DFE8}" destId="{89741EC6-EF85-4BC7-B770-6E5E0FA3EF53}" srcOrd="0" destOrd="0" parTransId="{C3338810-A69D-4C53-AD8C-9E33A93BCD66}" sibTransId="{4F09F9D8-A19E-430D-8378-5152B66E56AF}"/>
    <dgm:cxn modelId="{7BF3C0B2-2FB2-4AA6-B8E2-BB0418AF5137}" type="presOf" srcId="{CF8C3BE1-C536-40D3-9995-10FB5A3DB827}" destId="{17A7A4B5-4268-4BC8-9C23-9D89E6BC2E7E}" srcOrd="0" destOrd="0" presId="urn:microsoft.com/office/officeart/2005/8/layout/hChevron3"/>
    <dgm:cxn modelId="{7D4FEBFA-5906-4D64-8D4F-2C76A2C43AD3}" type="presOf" srcId="{EA850CF9-6283-433D-84CD-F6BA6B67B794}" destId="{B950AABC-A263-46B2-B833-4E4E1F09AE5C}" srcOrd="0" destOrd="0" presId="urn:microsoft.com/office/officeart/2005/8/layout/hChevron3"/>
    <dgm:cxn modelId="{D7D80528-3CEC-485E-80F7-32B8357F7046}" srcId="{54895066-FD5F-4392-A33D-E30F0DC3DFE8}" destId="{EA27D943-5F64-48F6-9D82-FDC9A109A1EA}" srcOrd="6" destOrd="0" parTransId="{D28ABD8B-86EE-4999-8777-77CF19A2A19E}" sibTransId="{EB90824E-FB2A-44EE-B4B7-29F70DAC1BCF}"/>
    <dgm:cxn modelId="{262F1E30-85B7-4F54-82B9-5F30B6912913}" srcId="{54895066-FD5F-4392-A33D-E30F0DC3DFE8}" destId="{C3555FAE-0FC7-4053-820F-47150D50E87E}" srcOrd="5" destOrd="0" parTransId="{580E66BF-DCA6-44FC-92B1-F8A53592C5E0}" sibTransId="{01161F78-F9AF-4E14-8D99-D0BB40C3F98E}"/>
    <dgm:cxn modelId="{022E114B-C21C-42BC-AB7E-764D032F0C7F}" srcId="{54895066-FD5F-4392-A33D-E30F0DC3DFE8}" destId="{CF8C3BE1-C536-40D3-9995-10FB5A3DB827}" srcOrd="1" destOrd="0" parTransId="{5BD444A9-E1EA-48A9-BA81-589F6C7E1752}" sibTransId="{250AB63A-F89F-4DCA-A252-8A6EC1C1C4B6}"/>
    <dgm:cxn modelId="{65558895-41D3-4C4F-A493-0A0EF3613618}" type="presParOf" srcId="{547C7F51-6FB9-491A-9FFC-E7E179002628}" destId="{07FE9010-23E2-4D2B-83A8-B5E1E25D0397}" srcOrd="0" destOrd="0" presId="urn:microsoft.com/office/officeart/2005/8/layout/hChevron3"/>
    <dgm:cxn modelId="{A1569C9F-112D-4360-B072-1C5E5B4B22C6}" type="presParOf" srcId="{547C7F51-6FB9-491A-9FFC-E7E179002628}" destId="{C1F06B5F-7A8B-4EAD-AC77-6ED6755711B3}" srcOrd="1" destOrd="0" presId="urn:microsoft.com/office/officeart/2005/8/layout/hChevron3"/>
    <dgm:cxn modelId="{13AC4ED5-F8F6-4AD5-B56B-B9FAB13DC0F3}" type="presParOf" srcId="{547C7F51-6FB9-491A-9FFC-E7E179002628}" destId="{17A7A4B5-4268-4BC8-9C23-9D89E6BC2E7E}" srcOrd="2" destOrd="0" presId="urn:microsoft.com/office/officeart/2005/8/layout/hChevron3"/>
    <dgm:cxn modelId="{2BA80CB2-F724-4695-B938-A18713FCC01D}" type="presParOf" srcId="{547C7F51-6FB9-491A-9FFC-E7E179002628}" destId="{CB6D44F3-B989-4575-AFA1-E9404AC15469}" srcOrd="3" destOrd="0" presId="urn:microsoft.com/office/officeart/2005/8/layout/hChevron3"/>
    <dgm:cxn modelId="{982C73D4-1FC6-4083-B3E6-1CA2C54CC06A}" type="presParOf" srcId="{547C7F51-6FB9-491A-9FFC-E7E179002628}" destId="{BB04E771-472A-40F0-8127-3B734E0AC82A}" srcOrd="4" destOrd="0" presId="urn:microsoft.com/office/officeart/2005/8/layout/hChevron3"/>
    <dgm:cxn modelId="{B2F37EB5-5B2F-4762-8694-4249EF20EC89}" type="presParOf" srcId="{547C7F51-6FB9-491A-9FFC-E7E179002628}" destId="{2F690E0A-D223-4A74-90A6-76E0180AF817}" srcOrd="5" destOrd="0" presId="urn:microsoft.com/office/officeart/2005/8/layout/hChevron3"/>
    <dgm:cxn modelId="{2D9D8A87-7511-4F6A-974D-1851B8F3051F}" type="presParOf" srcId="{547C7F51-6FB9-491A-9FFC-E7E179002628}" destId="{58990D27-5828-46E3-A7CB-7A90DE394D92}" srcOrd="6" destOrd="0" presId="urn:microsoft.com/office/officeart/2005/8/layout/hChevron3"/>
    <dgm:cxn modelId="{FE61B85F-CCD6-4A3C-BC84-4A88C3172C0C}" type="presParOf" srcId="{547C7F51-6FB9-491A-9FFC-E7E179002628}" destId="{921AE2CA-46CD-4C36-B8DF-F8694C2444DE}" srcOrd="7" destOrd="0" presId="urn:microsoft.com/office/officeart/2005/8/layout/hChevron3"/>
    <dgm:cxn modelId="{FB82D999-F700-485E-8E25-4F4DD96F9877}" type="presParOf" srcId="{547C7F51-6FB9-491A-9FFC-E7E179002628}" destId="{18452D21-12BD-454F-8920-A2802997944B}" srcOrd="8" destOrd="0" presId="urn:microsoft.com/office/officeart/2005/8/layout/hChevron3"/>
    <dgm:cxn modelId="{61608C2E-C9B0-4E2E-A003-9669A66D0C70}" type="presParOf" srcId="{547C7F51-6FB9-491A-9FFC-E7E179002628}" destId="{00D16016-DCA0-4FE0-B04C-BC00B96F0939}" srcOrd="9" destOrd="0" presId="urn:microsoft.com/office/officeart/2005/8/layout/hChevron3"/>
    <dgm:cxn modelId="{E22853EA-EE7A-4A81-9C6F-977C972E903B}" type="presParOf" srcId="{547C7F51-6FB9-491A-9FFC-E7E179002628}" destId="{48B04508-D745-4422-B2AB-ABA5D0F09D0B}" srcOrd="10" destOrd="0" presId="urn:microsoft.com/office/officeart/2005/8/layout/hChevron3"/>
    <dgm:cxn modelId="{FABEBAEB-83EA-4A42-8587-AB1777B6B589}" type="presParOf" srcId="{547C7F51-6FB9-491A-9FFC-E7E179002628}" destId="{5793B965-247E-4BBE-8570-98A79E01D515}" srcOrd="11" destOrd="0" presId="urn:microsoft.com/office/officeart/2005/8/layout/hChevron3"/>
    <dgm:cxn modelId="{9907A024-DBD6-46E1-9B31-FEE51DE19603}" type="presParOf" srcId="{547C7F51-6FB9-491A-9FFC-E7E179002628}" destId="{851A9F19-0E41-4E90-8960-1AA4628BAE0B}" srcOrd="12" destOrd="0" presId="urn:microsoft.com/office/officeart/2005/8/layout/hChevron3"/>
    <dgm:cxn modelId="{0067A9C8-A3F0-42F5-8282-DAE57CEB01A8}" type="presParOf" srcId="{547C7F51-6FB9-491A-9FFC-E7E179002628}" destId="{7C51122C-EFEE-4E88-80E3-9D579F9EBDC6}" srcOrd="13" destOrd="0" presId="urn:microsoft.com/office/officeart/2005/8/layout/hChevron3"/>
    <dgm:cxn modelId="{3A8EA130-3D48-44DE-80EF-E50F4E0F00D5}" type="presParOf" srcId="{547C7F51-6FB9-491A-9FFC-E7E179002628}" destId="{B950AABC-A263-46B2-B833-4E4E1F09AE5C}" srcOrd="14" destOrd="0" presId="urn:microsoft.com/office/officeart/2005/8/layout/hChevron3"/>
    <dgm:cxn modelId="{09002763-7978-4AFB-BEFB-954372F154B4}" type="presParOf" srcId="{547C7F51-6FB9-491A-9FFC-E7E179002628}" destId="{3A7DF1B9-2C12-4218-B221-51A525D153B9}" srcOrd="15" destOrd="0" presId="urn:microsoft.com/office/officeart/2005/8/layout/hChevron3"/>
    <dgm:cxn modelId="{A3B3AD84-6BDE-48BC-B868-36725BB97CB1}" type="presParOf" srcId="{547C7F51-6FB9-491A-9FFC-E7E179002628}" destId="{DB35B3DB-2BCB-4492-997C-0FE8933A4D17}" srcOrd="16" destOrd="0" presId="urn:microsoft.com/office/officeart/2005/8/layout/hChevron3"/>
    <dgm:cxn modelId="{59ED1C00-F164-4E18-951C-68ACB8A182FF}" type="presParOf" srcId="{547C7F51-6FB9-491A-9FFC-E7E179002628}" destId="{0D856A84-5B6C-4170-82F9-C9305440766B}" srcOrd="17" destOrd="0" presId="urn:microsoft.com/office/officeart/2005/8/layout/hChevron3"/>
    <dgm:cxn modelId="{D9C5BD3F-915B-4C9D-BC97-1DC1E8E2010D}" type="presParOf" srcId="{547C7F51-6FB9-491A-9FFC-E7E179002628}" destId="{2B511332-3853-4965-A8C4-BCE27A8A82D2}" srcOrd="18" destOrd="0" presId="urn:microsoft.com/office/officeart/2005/8/layout/hChevron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农贸物流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智慧农贸业务系统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3E01279-3A1A-4254-A4DC-2625D9A2DD8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商贸会展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CCD0C5-E59A-4183-9957-0B0EF7C839D4}" type="par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7346FAC4-DA25-481B-80DC-190613C0078A}" type="sibTrans" cxnId="{6BE1B6DB-D8F1-4308-9EEA-F1161B85858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52D6B013-6C16-463D-860F-3163C0B611E5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会展一站式管理系统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97994-FF6B-46FA-B5A9-313C082C5763}" type="par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CBC562DA-91B1-4214-937E-67B50B6C030A}" type="sibTrans" cxnId="{ADAFA618-9CFD-49CE-AE10-1BBB96B97217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463B1E9-46EF-46A4-B0EF-C8750A8B5CC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酒店旅游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DB4F5F-0820-46C7-9AB2-4367BD76CD2C}" type="par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22C2DEA-2C4F-4F5E-998F-7282CCF1E80F}" type="sibTrans" cxnId="{A0F6ACA5-F0A9-4F1C-B9CD-059CC2B1DA90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4F649E2E-6BB8-4D02-ADA2-8C3D284A3F70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酒店管理系统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574367-2731-46D8-A381-BA51BDF51761}" type="par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58124AF-D907-4B55-81CF-D1DC31435E3D}" type="sibTrans" cxnId="{613DDDF5-976D-4FE3-A31F-CDF72D6DB0BF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B63840D9-4231-44DB-8861-A6FC3197107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商场市场管理系统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E1D40F-FCDB-463B-9D06-5E97289A8688}" type="par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472AEAEA-E8B8-4A0E-B5C1-9662F3E743F1}" type="sibTrans" cxnId="{D1741A83-A45B-4D59-B2EA-C0AE8E5D04BA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0" presStyleCnt="4" custLinFactNeighborX="406" custLinFactNeighborY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C619F5-4532-479E-92E0-C450D811821F}" type="pres">
      <dgm:prSet presAssocID="{43AC86DA-1844-4800-BB2F-78709E4F651A}" presName="aSpace" presStyleCnt="0"/>
      <dgm:spPr/>
    </dgm:pt>
    <dgm:pt modelId="{1B52C2D5-92A9-4C50-86FD-E6ADDA727CAB}" type="pres">
      <dgm:prSet presAssocID="{C3E01279-3A1A-4254-A4DC-2625D9A2DD8A}" presName="compNode" presStyleCnt="0"/>
      <dgm:spPr/>
    </dgm:pt>
    <dgm:pt modelId="{832F3D27-0A0B-493B-8B00-5C3E9DE926F7}" type="pres">
      <dgm:prSet presAssocID="{C3E01279-3A1A-4254-A4DC-2625D9A2DD8A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39EE1140-45EA-4B3D-9613-5733C247B8FA}" type="pres">
      <dgm:prSet presAssocID="{C3E01279-3A1A-4254-A4DC-2625D9A2DD8A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3517705-B525-4E12-BF38-EEF3B49A4E7E}" type="pres">
      <dgm:prSet presAssocID="{C3E01279-3A1A-4254-A4DC-2625D9A2DD8A}" presName="compChildNode" presStyleCnt="0"/>
      <dgm:spPr/>
    </dgm:pt>
    <dgm:pt modelId="{5FE758B5-9A35-46F4-9401-531DBB60F3D7}" type="pres">
      <dgm:prSet presAssocID="{C3E01279-3A1A-4254-A4DC-2625D9A2DD8A}" presName="theInnerList" presStyleCnt="0"/>
      <dgm:spPr/>
    </dgm:pt>
    <dgm:pt modelId="{A1CEF76E-6887-425A-AF7E-76601E470DA1}" type="pres">
      <dgm:prSet presAssocID="{52D6B013-6C16-463D-860F-3163C0B611E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FDFD2F-528C-401D-B089-8009717519C3}" type="pres">
      <dgm:prSet presAssocID="{52D6B013-6C16-463D-860F-3163C0B611E5}" presName="aSpace2" presStyleCnt="0"/>
      <dgm:spPr/>
    </dgm:pt>
    <dgm:pt modelId="{99F942FC-B7F1-49D6-AC32-D777C872E8C2}" type="pres">
      <dgm:prSet presAssocID="{B63840D9-4231-44DB-8861-A6FC3197107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FC3D-784A-4578-AB48-8D5520D3995D}" type="pres">
      <dgm:prSet presAssocID="{C3E01279-3A1A-4254-A4DC-2625D9A2DD8A}" presName="aSpace" presStyleCnt="0"/>
      <dgm:spPr/>
    </dgm:pt>
    <dgm:pt modelId="{8035C171-48A8-4D2B-805B-C972BF85F6B1}" type="pres">
      <dgm:prSet presAssocID="{F463B1E9-46EF-46A4-B0EF-C8750A8B5CC1}" presName="compNode" presStyleCnt="0"/>
      <dgm:spPr/>
    </dgm:pt>
    <dgm:pt modelId="{16851569-8354-4D32-A972-C4827F408B1A}" type="pres">
      <dgm:prSet presAssocID="{F463B1E9-46EF-46A4-B0EF-C8750A8B5CC1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C1948CD8-443B-4544-87AF-B64C4CF3F004}" type="pres">
      <dgm:prSet presAssocID="{F463B1E9-46EF-46A4-B0EF-C8750A8B5CC1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C81F0070-0958-4A5D-88B4-4A7A3ADE289B}" type="pres">
      <dgm:prSet presAssocID="{F463B1E9-46EF-46A4-B0EF-C8750A8B5CC1}" presName="compChildNode" presStyleCnt="0"/>
      <dgm:spPr/>
    </dgm:pt>
    <dgm:pt modelId="{35DB00D1-5F20-47D9-87D7-71309FE42C3F}" type="pres">
      <dgm:prSet presAssocID="{F463B1E9-46EF-46A4-B0EF-C8750A8B5CC1}" presName="theInnerList" presStyleCnt="0"/>
      <dgm:spPr/>
    </dgm:pt>
    <dgm:pt modelId="{E262651C-DBE6-4481-A84F-5BF8018D95E6}" type="pres">
      <dgm:prSet presAssocID="{4F649E2E-6BB8-4D02-ADA2-8C3D284A3F7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741A83-A45B-4D59-B2EA-C0AE8E5D04BA}" srcId="{C3E01279-3A1A-4254-A4DC-2625D9A2DD8A}" destId="{B63840D9-4231-44DB-8861-A6FC3197107D}" srcOrd="1" destOrd="0" parTransId="{3FE1D40F-FCDB-463B-9D06-5E97289A8688}" sibTransId="{472AEAEA-E8B8-4A0E-B5C1-9662F3E743F1}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6BE1B6DB-D8F1-4308-9EEA-F1161B858587}" srcId="{B366CAAA-A500-457B-8F4E-3597DDDDB226}" destId="{C3E01279-3A1A-4254-A4DC-2625D9A2DD8A}" srcOrd="1" destOrd="0" parTransId="{2ACCD0C5-E59A-4183-9957-0B0EF7C839D4}" sibTransId="{7346FAC4-DA25-481B-80DC-190613C0078A}"/>
    <dgm:cxn modelId="{0F72C657-393F-45A1-BBB9-9D2D44FC903C}" type="presOf" srcId="{B63840D9-4231-44DB-8861-A6FC3197107D}" destId="{99F942FC-B7F1-49D6-AC32-D777C872E8C2}" srcOrd="0" destOrd="0" presId="urn:microsoft.com/office/officeart/2005/8/layout/lProcess2"/>
    <dgm:cxn modelId="{8E19FA29-1D12-4A60-B42E-5E469356A586}" type="presOf" srcId="{C3E01279-3A1A-4254-A4DC-2625D9A2DD8A}" destId="{39EE1140-45EA-4B3D-9613-5733C247B8FA}" srcOrd="1" destOrd="0" presId="urn:microsoft.com/office/officeart/2005/8/layout/lProcess2"/>
    <dgm:cxn modelId="{ADAFA618-9CFD-49CE-AE10-1BBB96B97217}" srcId="{C3E01279-3A1A-4254-A4DC-2625D9A2DD8A}" destId="{52D6B013-6C16-463D-860F-3163C0B611E5}" srcOrd="0" destOrd="0" parTransId="{BB197994-FF6B-46FA-B5A9-313C082C5763}" sibTransId="{CBC562DA-91B1-4214-937E-67B50B6C030A}"/>
    <dgm:cxn modelId="{A0F6ACA5-F0A9-4F1C-B9CD-059CC2B1DA90}" srcId="{B366CAAA-A500-457B-8F4E-3597DDDDB226}" destId="{F463B1E9-46EF-46A4-B0EF-C8750A8B5CC1}" srcOrd="2" destOrd="0" parTransId="{85DB4F5F-0820-46C7-9AB2-4367BD76CD2C}" sibTransId="{322C2DEA-2C4F-4F5E-998F-7282CCF1E80F}"/>
    <dgm:cxn modelId="{2A28409F-BE27-4E00-B8B1-5459A4A13A30}" type="presOf" srcId="{F463B1E9-46EF-46A4-B0EF-C8750A8B5CC1}" destId="{C1948CD8-443B-4544-87AF-B64C4CF3F004}" srcOrd="1" destOrd="0" presId="urn:microsoft.com/office/officeart/2005/8/layout/lProcess2"/>
    <dgm:cxn modelId="{45143404-87AB-4200-9D07-5D1615576A70}" type="presOf" srcId="{52D6B013-6C16-463D-860F-3163C0B611E5}" destId="{A1CEF76E-6887-425A-AF7E-76601E470DA1}" srcOrd="0" destOrd="0" presId="urn:microsoft.com/office/officeart/2005/8/layout/lProcess2"/>
    <dgm:cxn modelId="{613DDDF5-976D-4FE3-A31F-CDF72D6DB0BF}" srcId="{F463B1E9-46EF-46A4-B0EF-C8750A8B5CC1}" destId="{4F649E2E-6BB8-4D02-ADA2-8C3D284A3F70}" srcOrd="0" destOrd="0" parTransId="{CF574367-2731-46D8-A381-BA51BDF51761}" sibTransId="{B58124AF-D907-4B55-81CF-D1DC31435E3D}"/>
    <dgm:cxn modelId="{0997671C-6077-4B15-8AB2-E4189B14146F}" type="presOf" srcId="{4F649E2E-6BB8-4D02-ADA2-8C3D284A3F70}" destId="{E262651C-DBE6-4481-A84F-5BF8018D95E6}" srcOrd="0" destOrd="0" presId="urn:microsoft.com/office/officeart/2005/8/layout/lProcess2"/>
    <dgm:cxn modelId="{707F57A4-DDC5-40E6-A961-7BF394748ED2}" type="presOf" srcId="{F463B1E9-46EF-46A4-B0EF-C8750A8B5CC1}" destId="{16851569-8354-4D32-A972-C4827F408B1A}" srcOrd="0" destOrd="0" presId="urn:microsoft.com/office/officeart/2005/8/layout/lProcess2"/>
    <dgm:cxn modelId="{675FB5C0-7DCA-4273-83CD-6EB0C710AB59}" srcId="{B366CAAA-A500-457B-8F4E-3597DDDDB226}" destId="{43AC86DA-1844-4800-BB2F-78709E4F651A}" srcOrd="0" destOrd="0" parTransId="{18E3225C-6041-4F47-9FE9-3AB5EDD8A4DE}" sibTransId="{9FD39FF9-50E6-4E9C-A0AA-8585E65B87E1}"/>
    <dgm:cxn modelId="{A9F85F49-254D-4CC6-8D61-9A7439462A34}" type="presOf" srcId="{43AC86DA-1844-4800-BB2F-78709E4F651A}" destId="{E5C9DDF5-536C-4C3E-815A-8FE53D91FF50}" srcOrd="0" destOrd="0" presId="urn:microsoft.com/office/officeart/2005/8/layout/lProcess2"/>
    <dgm:cxn modelId="{14555407-2608-4DBF-8027-55D3F4F9E3BA}" type="presOf" srcId="{C3E01279-3A1A-4254-A4DC-2625D9A2DD8A}" destId="{832F3D27-0A0B-493B-8B00-5C3E9DE926F7}" srcOrd="0" destOrd="0" presId="urn:microsoft.com/office/officeart/2005/8/layout/lProcess2"/>
    <dgm:cxn modelId="{ABA80D59-ECED-4FBA-9C87-73C70882ECDE}" type="presOf" srcId="{B366CAAA-A500-457B-8F4E-3597DDDDB226}" destId="{0B589481-C66D-4B47-B12E-991C2F43C237}" srcOrd="0" destOrd="0" presId="urn:microsoft.com/office/officeart/2005/8/layout/lProcess2"/>
    <dgm:cxn modelId="{90F00221-2111-4C0B-A951-35291584A588}" type="presOf" srcId="{43AC86DA-1844-4800-BB2F-78709E4F651A}" destId="{DCC390B7-98C7-42F3-8665-B1C824A2A1AA}" srcOrd="1" destOrd="0" presId="urn:microsoft.com/office/officeart/2005/8/layout/lProcess2"/>
    <dgm:cxn modelId="{DAF52BEE-FDEA-45E1-A7BC-56704F497789}" type="presOf" srcId="{3638D844-D7E6-40D2-BC25-AF25387D8392}" destId="{B236A1C8-73C4-4712-9E35-9FC7C6D6B728}" srcOrd="0" destOrd="0" presId="urn:microsoft.com/office/officeart/2005/8/layout/lProcess2"/>
    <dgm:cxn modelId="{116A3E6E-1042-4BFB-8622-4213F84E90F3}" type="presParOf" srcId="{0B589481-C66D-4B47-B12E-991C2F43C237}" destId="{92E8A7E9-A3E6-43B7-AFF6-6092CE4B5421}" srcOrd="0" destOrd="0" presId="urn:microsoft.com/office/officeart/2005/8/layout/lProcess2"/>
    <dgm:cxn modelId="{E3111E30-01D6-4A3A-85DD-1A4697151EBC}" type="presParOf" srcId="{92E8A7E9-A3E6-43B7-AFF6-6092CE4B5421}" destId="{E5C9DDF5-536C-4C3E-815A-8FE53D91FF50}" srcOrd="0" destOrd="0" presId="urn:microsoft.com/office/officeart/2005/8/layout/lProcess2"/>
    <dgm:cxn modelId="{2CDEE406-94C0-4A10-B759-C81FB5E0505E}" type="presParOf" srcId="{92E8A7E9-A3E6-43B7-AFF6-6092CE4B5421}" destId="{DCC390B7-98C7-42F3-8665-B1C824A2A1AA}" srcOrd="1" destOrd="0" presId="urn:microsoft.com/office/officeart/2005/8/layout/lProcess2"/>
    <dgm:cxn modelId="{254E89C7-AD63-4C60-8042-51FFC6FBECA7}" type="presParOf" srcId="{92E8A7E9-A3E6-43B7-AFF6-6092CE4B5421}" destId="{8FE23276-830E-4660-B1B6-5680ED510FAD}" srcOrd="2" destOrd="0" presId="urn:microsoft.com/office/officeart/2005/8/layout/lProcess2"/>
    <dgm:cxn modelId="{3EA044E3-AD77-4061-9959-250C1C65E646}" type="presParOf" srcId="{8FE23276-830E-4660-B1B6-5680ED510FAD}" destId="{DC7115B2-57EB-4562-A6E9-EDA12DDA151B}" srcOrd="0" destOrd="0" presId="urn:microsoft.com/office/officeart/2005/8/layout/lProcess2"/>
    <dgm:cxn modelId="{C2811D8E-9D50-4416-B15D-69EEC5960747}" type="presParOf" srcId="{DC7115B2-57EB-4562-A6E9-EDA12DDA151B}" destId="{B236A1C8-73C4-4712-9E35-9FC7C6D6B728}" srcOrd="0" destOrd="0" presId="urn:microsoft.com/office/officeart/2005/8/layout/lProcess2"/>
    <dgm:cxn modelId="{71C07A09-5A71-4D27-B8D2-9E7669855206}" type="presParOf" srcId="{0B589481-C66D-4B47-B12E-991C2F43C237}" destId="{98C619F5-4532-479E-92E0-C450D811821F}" srcOrd="1" destOrd="0" presId="urn:microsoft.com/office/officeart/2005/8/layout/lProcess2"/>
    <dgm:cxn modelId="{2FF50F4A-AA89-4779-AAB6-274C24C1B187}" type="presParOf" srcId="{0B589481-C66D-4B47-B12E-991C2F43C237}" destId="{1B52C2D5-92A9-4C50-86FD-E6ADDA727CAB}" srcOrd="2" destOrd="0" presId="urn:microsoft.com/office/officeart/2005/8/layout/lProcess2"/>
    <dgm:cxn modelId="{55BD0026-763B-40BC-942E-EDE0F739B322}" type="presParOf" srcId="{1B52C2D5-92A9-4C50-86FD-E6ADDA727CAB}" destId="{832F3D27-0A0B-493B-8B00-5C3E9DE926F7}" srcOrd="0" destOrd="0" presId="urn:microsoft.com/office/officeart/2005/8/layout/lProcess2"/>
    <dgm:cxn modelId="{E3BB5947-B687-4A57-B9DE-7C7DE2BBB413}" type="presParOf" srcId="{1B52C2D5-92A9-4C50-86FD-E6ADDA727CAB}" destId="{39EE1140-45EA-4B3D-9613-5733C247B8FA}" srcOrd="1" destOrd="0" presId="urn:microsoft.com/office/officeart/2005/8/layout/lProcess2"/>
    <dgm:cxn modelId="{8C00CF61-FCDA-401C-B567-932A4A485D46}" type="presParOf" srcId="{1B52C2D5-92A9-4C50-86FD-E6ADDA727CAB}" destId="{93517705-B525-4E12-BF38-EEF3B49A4E7E}" srcOrd="2" destOrd="0" presId="urn:microsoft.com/office/officeart/2005/8/layout/lProcess2"/>
    <dgm:cxn modelId="{C346720A-E59A-4F90-8332-48662EC28DC1}" type="presParOf" srcId="{93517705-B525-4E12-BF38-EEF3B49A4E7E}" destId="{5FE758B5-9A35-46F4-9401-531DBB60F3D7}" srcOrd="0" destOrd="0" presId="urn:microsoft.com/office/officeart/2005/8/layout/lProcess2"/>
    <dgm:cxn modelId="{5831E153-14C5-442F-B11C-6ED84D4C39DF}" type="presParOf" srcId="{5FE758B5-9A35-46F4-9401-531DBB60F3D7}" destId="{A1CEF76E-6887-425A-AF7E-76601E470DA1}" srcOrd="0" destOrd="0" presId="urn:microsoft.com/office/officeart/2005/8/layout/lProcess2"/>
    <dgm:cxn modelId="{98657FCB-600C-4417-8251-A3B30B1DB2CE}" type="presParOf" srcId="{5FE758B5-9A35-46F4-9401-531DBB60F3D7}" destId="{06FDFD2F-528C-401D-B089-8009717519C3}" srcOrd="1" destOrd="0" presId="urn:microsoft.com/office/officeart/2005/8/layout/lProcess2"/>
    <dgm:cxn modelId="{3F8ED112-A044-430D-9705-B0407D6B53A7}" type="presParOf" srcId="{5FE758B5-9A35-46F4-9401-531DBB60F3D7}" destId="{99F942FC-B7F1-49D6-AC32-D777C872E8C2}" srcOrd="2" destOrd="0" presId="urn:microsoft.com/office/officeart/2005/8/layout/lProcess2"/>
    <dgm:cxn modelId="{7DA813CB-31CC-4B38-AEC9-011B0F810234}" type="presParOf" srcId="{0B589481-C66D-4B47-B12E-991C2F43C237}" destId="{2FFDFC3D-784A-4578-AB48-8D5520D3995D}" srcOrd="3" destOrd="0" presId="urn:microsoft.com/office/officeart/2005/8/layout/lProcess2"/>
    <dgm:cxn modelId="{05EAA739-63B0-4AD5-A83A-1F93BBF0EA3E}" type="presParOf" srcId="{0B589481-C66D-4B47-B12E-991C2F43C237}" destId="{8035C171-48A8-4D2B-805B-C972BF85F6B1}" srcOrd="4" destOrd="0" presId="urn:microsoft.com/office/officeart/2005/8/layout/lProcess2"/>
    <dgm:cxn modelId="{B82E5C76-DD77-4C67-93B2-F8FEFD1DBFFB}" type="presParOf" srcId="{8035C171-48A8-4D2B-805B-C972BF85F6B1}" destId="{16851569-8354-4D32-A972-C4827F408B1A}" srcOrd="0" destOrd="0" presId="urn:microsoft.com/office/officeart/2005/8/layout/lProcess2"/>
    <dgm:cxn modelId="{026EA1FA-0E7E-4BBA-898D-2BD8BE847F08}" type="presParOf" srcId="{8035C171-48A8-4D2B-805B-C972BF85F6B1}" destId="{C1948CD8-443B-4544-87AF-B64C4CF3F004}" srcOrd="1" destOrd="0" presId="urn:microsoft.com/office/officeart/2005/8/layout/lProcess2"/>
    <dgm:cxn modelId="{E6ABC9EA-71E5-4617-8AC5-C82EB78284FD}" type="presParOf" srcId="{8035C171-48A8-4D2B-805B-C972BF85F6B1}" destId="{C81F0070-0958-4A5D-88B4-4A7A3ADE289B}" srcOrd="2" destOrd="0" presId="urn:microsoft.com/office/officeart/2005/8/layout/lProcess2"/>
    <dgm:cxn modelId="{172888E6-2D67-4F8A-8A5B-878F3B201B35}" type="presParOf" srcId="{C81F0070-0958-4A5D-88B4-4A7A3ADE289B}" destId="{35DB00D1-5F20-47D9-87D7-71309FE42C3F}" srcOrd="0" destOrd="0" presId="urn:microsoft.com/office/officeart/2005/8/layout/lProcess2"/>
    <dgm:cxn modelId="{ADCF3436-9925-4D0A-B0BE-36E0170C14FF}" type="presParOf" srcId="{35DB00D1-5F20-47D9-87D7-71309FE42C3F}" destId="{E262651C-DBE6-4481-A84F-5BF8018D95E6}" srcOrd="0" destOrd="0" presId="urn:microsoft.com/office/officeart/2005/8/layout/lProcess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66CAAA-A500-457B-8F4E-3597DDDDB226}" type="doc">
      <dgm:prSet loTypeId="urn:microsoft.com/office/officeart/2005/8/layout/lProcess2" loCatId="list" qsTypeId="urn:microsoft.com/office/officeart/2005/8/quickstyle/simple3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43AC86DA-1844-4800-BB2F-78709E4F651A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职业教育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E3225C-6041-4F47-9FE9-3AB5EDD8A4DE}" type="par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9FD39FF9-50E6-4E9C-A0AA-8585E65B87E1}" type="sibTrans" cxnId="{675FB5C0-7DCA-4273-83CD-6EB0C710AB59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38D844-D7E6-40D2-BC25-AF25387D8392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教育行业软件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6F82C9-A75F-45F1-91D8-89F0EA82109C}" type="par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F5C743DB-E59E-4C07-A477-A745AA8570C9}" type="sibTrans" cxnId="{E3D9917A-6A8C-41BA-AF40-28E2E641CA81}">
      <dgm:prSet/>
      <dgm:spPr/>
      <dgm:t>
        <a:bodyPr/>
        <a:lstStyle/>
        <a:p>
          <a:endParaRPr lang="zh-CN" altLang="en-US" sz="1000">
            <a:solidFill>
              <a:schemeClr val="tx1"/>
            </a:solidFill>
          </a:endParaRPr>
        </a:p>
      </dgm:t>
    </dgm:pt>
    <dgm:pt modelId="{36FC503E-FDF5-4569-8488-09D70C59B6C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国际贸易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FA3F7A-2629-45D4-9A4A-4F019CD9FEBD}" type="par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4B3A3246-051F-49DB-9B18-74D3474BFF38}" type="sibTrans" cxnId="{AC304331-CFD0-4B23-8017-33D14B15EA8D}">
      <dgm:prSet/>
      <dgm:spPr/>
      <dgm:t>
        <a:bodyPr/>
        <a:lstStyle/>
        <a:p>
          <a:endParaRPr lang="zh-CN" altLang="en-US" sz="1000"/>
        </a:p>
      </dgm:t>
    </dgm:pt>
    <dgm:pt modelId="{B32A22EF-E4FF-4CE5-9189-C821D55F041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外贸业务</a:t>
          </a:r>
          <a:r>
            <a: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0E487-FC88-4406-9248-E3CCD2299FD4}" type="par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8660534C-2585-4BC0-AF08-A0DEC74CF036}" type="sibTrans" cxnId="{AA7657BB-DDC7-4C57-A3D7-D7C847B74D1A}">
      <dgm:prSet/>
      <dgm:spPr/>
      <dgm:t>
        <a:bodyPr/>
        <a:lstStyle/>
        <a:p>
          <a:endParaRPr lang="zh-CN" altLang="en-US" sz="1000"/>
        </a:p>
      </dgm:t>
    </dgm:pt>
    <dgm:pt modelId="{551659B6-2210-4435-ADAE-14EDE43BBDF4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温贸通平台</a:t>
          </a:r>
          <a:endParaRPr lang="en-US" altLang="zh-CN" sz="1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6B2DC-4BFF-4BFC-B0B8-AAF8132F3FA9}" type="par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516644D6-98B0-4854-B7F5-15B536A24F03}" type="sibTrans" cxnId="{41A25082-226B-4F9E-A0A1-C4DA041A8F7B}">
      <dgm:prSet/>
      <dgm:spPr/>
      <dgm:t>
        <a:bodyPr/>
        <a:lstStyle/>
        <a:p>
          <a:endParaRPr lang="zh-CN" altLang="en-US" sz="1000"/>
        </a:p>
      </dgm:t>
    </dgm:pt>
    <dgm:pt modelId="{ED831494-6F60-4709-926F-87D33C9E87D1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跨境电商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B2C4C-7A8E-4076-A308-C6E742E54104}" type="par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894920E9-29D1-4F7F-89FF-CD21914A1714}" type="sibTrans" cxnId="{F0AE1919-B742-492A-ACC3-7F7A3A6DFB18}">
      <dgm:prSet/>
      <dgm:spPr/>
      <dgm:t>
        <a:bodyPr/>
        <a:lstStyle/>
        <a:p>
          <a:endParaRPr lang="zh-CN" altLang="en-US" sz="1000"/>
        </a:p>
      </dgm:t>
    </dgm:pt>
    <dgm:pt modelId="{04C635AD-275B-4287-83A5-93BE4C84E9BB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通邮跨境平台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79D5-B8AE-4069-88FE-EF134A28CD47}" type="par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B07C4880-54D1-42A7-80E5-B04C4E1CEC4C}" type="sibTrans" cxnId="{1E3BA0E7-DBC7-4918-998B-7FB7245B62F4}">
      <dgm:prSet/>
      <dgm:spPr/>
      <dgm:t>
        <a:bodyPr/>
        <a:lstStyle/>
        <a:p>
          <a:endParaRPr lang="zh-CN" altLang="en-US" sz="1000"/>
        </a:p>
      </dgm:t>
    </dgm:pt>
    <dgm:pt modelId="{ACB28886-6A03-48F1-88DF-5F9E86382029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房产营销系统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63113E-0AE4-4917-AAC6-5A3D8E0EEB4D}">
      <dgm:prSet phldrT="[文本]" custT="1"/>
      <dgm:spPr/>
      <dgm:t>
        <a:bodyPr/>
        <a:lstStyle/>
        <a:p>
          <a:r>
            <a:rPr lang="zh-CN" altLang="en-US" sz="1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建设板块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7D1611-F853-47B3-9744-59B746A569D9}" type="sib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98734D25-D82B-42E3-9847-24541A8B18CA}" type="parTrans" cxnId="{B1B3455F-EAAB-40C4-A2A0-79CE5FFD15EF}">
      <dgm:prSet/>
      <dgm:spPr/>
      <dgm:t>
        <a:bodyPr/>
        <a:lstStyle/>
        <a:p>
          <a:endParaRPr lang="zh-CN" altLang="en-US" sz="1000"/>
        </a:p>
      </dgm:t>
    </dgm:pt>
    <dgm:pt modelId="{A2B6D497-ACE9-453E-B23B-FDA63B170E6F}" type="sib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9DFAE578-E452-425E-AE42-3673C6C7A9B1}" type="parTrans" cxnId="{BF4B9D29-0915-432A-AE7C-F25BBDEE7BAF}">
      <dgm:prSet/>
      <dgm:spPr/>
      <dgm:t>
        <a:bodyPr/>
        <a:lstStyle/>
        <a:p>
          <a:endParaRPr lang="zh-CN" altLang="en-US" sz="1000"/>
        </a:p>
      </dgm:t>
    </dgm:pt>
    <dgm:pt modelId="{0B589481-C66D-4B47-B12E-991C2F43C237}" type="pres">
      <dgm:prSet presAssocID="{B366CAAA-A500-457B-8F4E-3597DDDDB2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2E9B94-934A-41DC-A54F-F2E885F1DE1D}" type="pres">
      <dgm:prSet presAssocID="{36FC503E-FDF5-4569-8488-09D70C59B6CB}" presName="compNode" presStyleCnt="0"/>
      <dgm:spPr/>
    </dgm:pt>
    <dgm:pt modelId="{953A3803-6AD2-4C9D-B7EA-DF81D2FD7814}" type="pres">
      <dgm:prSet presAssocID="{36FC503E-FDF5-4569-8488-09D70C59B6CB}" presName="aNode" presStyleLbl="bgShp" presStyleIdx="0" presStyleCnt="4" custLinFactNeighborX="-39" custLinFactNeighborY="2"/>
      <dgm:spPr/>
      <dgm:t>
        <a:bodyPr/>
        <a:lstStyle/>
        <a:p>
          <a:endParaRPr lang="zh-CN" altLang="en-US"/>
        </a:p>
      </dgm:t>
    </dgm:pt>
    <dgm:pt modelId="{A808C2EF-B846-4B54-B63B-FFFD5C8C3904}" type="pres">
      <dgm:prSet presAssocID="{36FC503E-FDF5-4569-8488-09D70C59B6CB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8D09B962-7E44-4DE8-A319-EAF965E90197}" type="pres">
      <dgm:prSet presAssocID="{36FC503E-FDF5-4569-8488-09D70C59B6CB}" presName="compChildNode" presStyleCnt="0"/>
      <dgm:spPr/>
    </dgm:pt>
    <dgm:pt modelId="{24DDF946-7FF9-44F4-B98D-EAFC8F58D703}" type="pres">
      <dgm:prSet presAssocID="{36FC503E-FDF5-4569-8488-09D70C59B6CB}" presName="theInnerList" presStyleCnt="0"/>
      <dgm:spPr/>
    </dgm:pt>
    <dgm:pt modelId="{63960CE9-ECC8-4809-8017-F17E7B1F6B9D}" type="pres">
      <dgm:prSet presAssocID="{B32A22EF-E4FF-4CE5-9189-C821D55F041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D99FA-CC88-45FB-9283-C288D0B94AFC}" type="pres">
      <dgm:prSet presAssocID="{B32A22EF-E4FF-4CE5-9189-C821D55F041D}" presName="aSpace2" presStyleCnt="0"/>
      <dgm:spPr/>
    </dgm:pt>
    <dgm:pt modelId="{0FD4EE88-4993-4D22-A077-564028305067}" type="pres">
      <dgm:prSet presAssocID="{551659B6-2210-4435-ADAE-14EDE43BBDF4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42798-33D8-4D38-87A2-CCFECF826323}" type="pres">
      <dgm:prSet presAssocID="{36FC503E-FDF5-4569-8488-09D70C59B6CB}" presName="aSpace" presStyleCnt="0"/>
      <dgm:spPr/>
    </dgm:pt>
    <dgm:pt modelId="{C77B8770-2770-4FF3-B159-AA02C0CD711F}" type="pres">
      <dgm:prSet presAssocID="{0163113E-0AE4-4917-AAC6-5A3D8E0EEB4D}" presName="compNode" presStyleCnt="0"/>
      <dgm:spPr/>
    </dgm:pt>
    <dgm:pt modelId="{214B8553-4741-481B-9D3B-D9EACDC82B4A}" type="pres">
      <dgm:prSet presAssocID="{0163113E-0AE4-4917-AAC6-5A3D8E0EEB4D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789C10B8-C96A-4434-A625-1F9D9821295D}" type="pres">
      <dgm:prSet presAssocID="{0163113E-0AE4-4917-AAC6-5A3D8E0EEB4D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3297ACB9-0FFC-4871-AA81-41BF87F6D54F}" type="pres">
      <dgm:prSet presAssocID="{0163113E-0AE4-4917-AAC6-5A3D8E0EEB4D}" presName="compChildNode" presStyleCnt="0"/>
      <dgm:spPr/>
    </dgm:pt>
    <dgm:pt modelId="{CD078438-A871-4410-B044-AD9EBA53D344}" type="pres">
      <dgm:prSet presAssocID="{0163113E-0AE4-4917-AAC6-5A3D8E0EEB4D}" presName="theInnerList" presStyleCnt="0"/>
      <dgm:spPr/>
    </dgm:pt>
    <dgm:pt modelId="{E495F18F-DBE4-4F34-AEED-8F7BD9B5AF68}" type="pres">
      <dgm:prSet presAssocID="{ACB28886-6A03-48F1-88DF-5F9E8638202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6EE6-30B7-4951-8E79-03C75CAD2BD5}" type="pres">
      <dgm:prSet presAssocID="{0163113E-0AE4-4917-AAC6-5A3D8E0EEB4D}" presName="aSpace" presStyleCnt="0"/>
      <dgm:spPr/>
    </dgm:pt>
    <dgm:pt modelId="{6A2453A9-DE1D-4051-8834-65A97720F6CE}" type="pres">
      <dgm:prSet presAssocID="{ED831494-6F60-4709-926F-87D33C9E87D1}" presName="compNode" presStyleCnt="0"/>
      <dgm:spPr/>
    </dgm:pt>
    <dgm:pt modelId="{8B6311BB-0716-49D3-8FFB-F70CED53F740}" type="pres">
      <dgm:prSet presAssocID="{ED831494-6F60-4709-926F-87D33C9E87D1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EDFB7990-65A4-4C78-A666-F8B04875BADB}" type="pres">
      <dgm:prSet presAssocID="{ED831494-6F60-4709-926F-87D33C9E87D1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0559A24F-511B-4FF3-8380-8F5F4767D642}" type="pres">
      <dgm:prSet presAssocID="{ED831494-6F60-4709-926F-87D33C9E87D1}" presName="compChildNode" presStyleCnt="0"/>
      <dgm:spPr/>
    </dgm:pt>
    <dgm:pt modelId="{7D4CA427-B530-4EF3-8AE2-2B63F1219AEC}" type="pres">
      <dgm:prSet presAssocID="{ED831494-6F60-4709-926F-87D33C9E87D1}" presName="theInnerList" presStyleCnt="0"/>
      <dgm:spPr/>
    </dgm:pt>
    <dgm:pt modelId="{10F5C3B0-4B01-4A0D-95B7-6F2922CEEC83}" type="pres">
      <dgm:prSet presAssocID="{04C635AD-275B-4287-83A5-93BE4C84E9BB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17DE51-DF30-42C8-A7B8-6C503CD3897A}" type="pres">
      <dgm:prSet presAssocID="{ED831494-6F60-4709-926F-87D33C9E87D1}" presName="aSpace" presStyleCnt="0"/>
      <dgm:spPr/>
    </dgm:pt>
    <dgm:pt modelId="{92E8A7E9-A3E6-43B7-AFF6-6092CE4B5421}" type="pres">
      <dgm:prSet presAssocID="{43AC86DA-1844-4800-BB2F-78709E4F651A}" presName="compNode" presStyleCnt="0"/>
      <dgm:spPr/>
    </dgm:pt>
    <dgm:pt modelId="{E5C9DDF5-536C-4C3E-815A-8FE53D91FF50}" type="pres">
      <dgm:prSet presAssocID="{43AC86DA-1844-4800-BB2F-78709E4F651A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DCC390B7-98C7-42F3-8665-B1C824A2A1AA}" type="pres">
      <dgm:prSet presAssocID="{43AC86DA-1844-4800-BB2F-78709E4F651A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8FE23276-830E-4660-B1B6-5680ED510FAD}" type="pres">
      <dgm:prSet presAssocID="{43AC86DA-1844-4800-BB2F-78709E4F651A}" presName="compChildNode" presStyleCnt="0"/>
      <dgm:spPr/>
    </dgm:pt>
    <dgm:pt modelId="{DC7115B2-57EB-4562-A6E9-EDA12DDA151B}" type="pres">
      <dgm:prSet presAssocID="{43AC86DA-1844-4800-BB2F-78709E4F651A}" presName="theInnerList" presStyleCnt="0"/>
      <dgm:spPr/>
    </dgm:pt>
    <dgm:pt modelId="{B236A1C8-73C4-4712-9E35-9FC7C6D6B728}" type="pres">
      <dgm:prSet presAssocID="{3638D844-D7E6-40D2-BC25-AF25387D839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04331-CFD0-4B23-8017-33D14B15EA8D}" srcId="{B366CAAA-A500-457B-8F4E-3597DDDDB226}" destId="{36FC503E-FDF5-4569-8488-09D70C59B6CB}" srcOrd="0" destOrd="0" parTransId="{ACFA3F7A-2629-45D4-9A4A-4F019CD9FEBD}" sibTransId="{4B3A3246-051F-49DB-9B18-74D3474BFF38}"/>
    <dgm:cxn modelId="{B156293F-FD9D-4D7B-9211-F04A47FE2F6D}" type="presOf" srcId="{3638D844-D7E6-40D2-BC25-AF25387D8392}" destId="{B236A1C8-73C4-4712-9E35-9FC7C6D6B728}" srcOrd="0" destOrd="0" presId="urn:microsoft.com/office/officeart/2005/8/layout/lProcess2"/>
    <dgm:cxn modelId="{E3D9917A-6A8C-41BA-AF40-28E2E641CA81}" srcId="{43AC86DA-1844-4800-BB2F-78709E4F651A}" destId="{3638D844-D7E6-40D2-BC25-AF25387D8392}" srcOrd="0" destOrd="0" parTransId="{3F6F82C9-A75F-45F1-91D8-89F0EA82109C}" sibTransId="{F5C743DB-E59E-4C07-A477-A745AA8570C9}"/>
    <dgm:cxn modelId="{2990EF1D-E07C-4FED-8BBE-BE187A721757}" type="presOf" srcId="{0163113E-0AE4-4917-AAC6-5A3D8E0EEB4D}" destId="{789C10B8-C96A-4434-A625-1F9D9821295D}" srcOrd="1" destOrd="0" presId="urn:microsoft.com/office/officeart/2005/8/layout/lProcess2"/>
    <dgm:cxn modelId="{41A25082-226B-4F9E-A0A1-C4DA041A8F7B}" srcId="{36FC503E-FDF5-4569-8488-09D70C59B6CB}" destId="{551659B6-2210-4435-ADAE-14EDE43BBDF4}" srcOrd="1" destOrd="0" parTransId="{C1C6B2DC-4BFF-4BFC-B0B8-AAF8132F3FA9}" sibTransId="{516644D6-98B0-4854-B7F5-15B536A24F03}"/>
    <dgm:cxn modelId="{A5224D2D-068F-4F39-B11A-035721902820}" type="presOf" srcId="{ED831494-6F60-4709-926F-87D33C9E87D1}" destId="{8B6311BB-0716-49D3-8FFB-F70CED53F740}" srcOrd="0" destOrd="0" presId="urn:microsoft.com/office/officeart/2005/8/layout/lProcess2"/>
    <dgm:cxn modelId="{CAF86749-A61B-448B-839D-C04A6423B540}" type="presOf" srcId="{B366CAAA-A500-457B-8F4E-3597DDDDB226}" destId="{0B589481-C66D-4B47-B12E-991C2F43C237}" srcOrd="0" destOrd="0" presId="urn:microsoft.com/office/officeart/2005/8/layout/lProcess2"/>
    <dgm:cxn modelId="{92219522-88E2-40E9-8475-AF47D763FFB0}" type="presOf" srcId="{43AC86DA-1844-4800-BB2F-78709E4F651A}" destId="{DCC390B7-98C7-42F3-8665-B1C824A2A1AA}" srcOrd="1" destOrd="0" presId="urn:microsoft.com/office/officeart/2005/8/layout/lProcess2"/>
    <dgm:cxn modelId="{CA5EBA89-DD7F-4C27-9A45-3E5595BAB85E}" type="presOf" srcId="{36FC503E-FDF5-4569-8488-09D70C59B6CB}" destId="{953A3803-6AD2-4C9D-B7EA-DF81D2FD7814}" srcOrd="0" destOrd="0" presId="urn:microsoft.com/office/officeart/2005/8/layout/lProcess2"/>
    <dgm:cxn modelId="{0B674972-AB8B-4377-84EE-E48AE5186CD8}" type="presOf" srcId="{551659B6-2210-4435-ADAE-14EDE43BBDF4}" destId="{0FD4EE88-4993-4D22-A077-564028305067}" srcOrd="0" destOrd="0" presId="urn:microsoft.com/office/officeart/2005/8/layout/lProcess2"/>
    <dgm:cxn modelId="{AA7657BB-DDC7-4C57-A3D7-D7C847B74D1A}" srcId="{36FC503E-FDF5-4569-8488-09D70C59B6CB}" destId="{B32A22EF-E4FF-4CE5-9189-C821D55F041D}" srcOrd="0" destOrd="0" parTransId="{2390E487-FC88-4406-9248-E3CCD2299FD4}" sibTransId="{8660534C-2585-4BC0-AF08-A0DEC74CF036}"/>
    <dgm:cxn modelId="{BF160850-E61F-4C74-BFB5-9E2C507DCAD0}" type="presOf" srcId="{04C635AD-275B-4287-83A5-93BE4C84E9BB}" destId="{10F5C3B0-4B01-4A0D-95B7-6F2922CEEC83}" srcOrd="0" destOrd="0" presId="urn:microsoft.com/office/officeart/2005/8/layout/lProcess2"/>
    <dgm:cxn modelId="{B1B3455F-EAAB-40C4-A2A0-79CE5FFD15EF}" srcId="{B366CAAA-A500-457B-8F4E-3597DDDDB226}" destId="{0163113E-0AE4-4917-AAC6-5A3D8E0EEB4D}" srcOrd="1" destOrd="0" parTransId="{98734D25-D82B-42E3-9847-24541A8B18CA}" sibTransId="{EF7D1611-F853-47B3-9744-59B746A569D9}"/>
    <dgm:cxn modelId="{BD644A18-7BF5-4A8D-A546-93680909A855}" type="presOf" srcId="{36FC503E-FDF5-4569-8488-09D70C59B6CB}" destId="{A808C2EF-B846-4B54-B63B-FFFD5C8C3904}" srcOrd="1" destOrd="0" presId="urn:microsoft.com/office/officeart/2005/8/layout/lProcess2"/>
    <dgm:cxn modelId="{E9297867-BFF9-45FA-A3FF-7C89C5C93E13}" type="presOf" srcId="{B32A22EF-E4FF-4CE5-9189-C821D55F041D}" destId="{63960CE9-ECC8-4809-8017-F17E7B1F6B9D}" srcOrd="0" destOrd="0" presId="urn:microsoft.com/office/officeart/2005/8/layout/lProcess2"/>
    <dgm:cxn modelId="{88693ACD-60BC-4B66-AA7D-97BB074B3F34}" type="presOf" srcId="{ACB28886-6A03-48F1-88DF-5F9E86382029}" destId="{E495F18F-DBE4-4F34-AEED-8F7BD9B5AF68}" srcOrd="0" destOrd="0" presId="urn:microsoft.com/office/officeart/2005/8/layout/lProcess2"/>
    <dgm:cxn modelId="{BF4B9D29-0915-432A-AE7C-F25BBDEE7BAF}" srcId="{0163113E-0AE4-4917-AAC6-5A3D8E0EEB4D}" destId="{ACB28886-6A03-48F1-88DF-5F9E86382029}" srcOrd="0" destOrd="0" parTransId="{9DFAE578-E452-425E-AE42-3673C6C7A9B1}" sibTransId="{A2B6D497-ACE9-453E-B23B-FDA63B170E6F}"/>
    <dgm:cxn modelId="{675FB5C0-7DCA-4273-83CD-6EB0C710AB59}" srcId="{B366CAAA-A500-457B-8F4E-3597DDDDB226}" destId="{43AC86DA-1844-4800-BB2F-78709E4F651A}" srcOrd="3" destOrd="0" parTransId="{18E3225C-6041-4F47-9FE9-3AB5EDD8A4DE}" sibTransId="{9FD39FF9-50E6-4E9C-A0AA-8585E65B87E1}"/>
    <dgm:cxn modelId="{2B927D05-7914-41BC-9E79-E25533FDB835}" type="presOf" srcId="{43AC86DA-1844-4800-BB2F-78709E4F651A}" destId="{E5C9DDF5-536C-4C3E-815A-8FE53D91FF50}" srcOrd="0" destOrd="0" presId="urn:microsoft.com/office/officeart/2005/8/layout/lProcess2"/>
    <dgm:cxn modelId="{0AEC6BD9-F267-4D5D-B295-60AA45942247}" type="presOf" srcId="{0163113E-0AE4-4917-AAC6-5A3D8E0EEB4D}" destId="{214B8553-4741-481B-9D3B-D9EACDC82B4A}" srcOrd="0" destOrd="0" presId="urn:microsoft.com/office/officeart/2005/8/layout/lProcess2"/>
    <dgm:cxn modelId="{F0AE1919-B742-492A-ACC3-7F7A3A6DFB18}" srcId="{B366CAAA-A500-457B-8F4E-3597DDDDB226}" destId="{ED831494-6F60-4709-926F-87D33C9E87D1}" srcOrd="2" destOrd="0" parTransId="{845B2C4C-7A8E-4076-A308-C6E742E54104}" sibTransId="{894920E9-29D1-4F7F-89FF-CD21914A1714}"/>
    <dgm:cxn modelId="{E83E99F2-9189-4728-816B-C34069CE90CD}" type="presOf" srcId="{ED831494-6F60-4709-926F-87D33C9E87D1}" destId="{EDFB7990-65A4-4C78-A666-F8B04875BADB}" srcOrd="1" destOrd="0" presId="urn:microsoft.com/office/officeart/2005/8/layout/lProcess2"/>
    <dgm:cxn modelId="{1E3BA0E7-DBC7-4918-998B-7FB7245B62F4}" srcId="{ED831494-6F60-4709-926F-87D33C9E87D1}" destId="{04C635AD-275B-4287-83A5-93BE4C84E9BB}" srcOrd="0" destOrd="0" parTransId="{926B79D5-B8AE-4069-88FE-EF134A28CD47}" sibTransId="{B07C4880-54D1-42A7-80E5-B04C4E1CEC4C}"/>
    <dgm:cxn modelId="{6FB6C38D-3E45-40A9-8863-9BD6BA3D8225}" type="presParOf" srcId="{0B589481-C66D-4B47-B12E-991C2F43C237}" destId="{872E9B94-934A-41DC-A54F-F2E885F1DE1D}" srcOrd="0" destOrd="0" presId="urn:microsoft.com/office/officeart/2005/8/layout/lProcess2"/>
    <dgm:cxn modelId="{013EF27B-7B6D-46A4-9500-91F47E1E0AA4}" type="presParOf" srcId="{872E9B94-934A-41DC-A54F-F2E885F1DE1D}" destId="{953A3803-6AD2-4C9D-B7EA-DF81D2FD7814}" srcOrd="0" destOrd="0" presId="urn:microsoft.com/office/officeart/2005/8/layout/lProcess2"/>
    <dgm:cxn modelId="{D0F5C96D-C806-475D-AD14-FEA1FE94AF7B}" type="presParOf" srcId="{872E9B94-934A-41DC-A54F-F2E885F1DE1D}" destId="{A808C2EF-B846-4B54-B63B-FFFD5C8C3904}" srcOrd="1" destOrd="0" presId="urn:microsoft.com/office/officeart/2005/8/layout/lProcess2"/>
    <dgm:cxn modelId="{23207895-4BC2-4A78-A3A6-B205DCB25D24}" type="presParOf" srcId="{872E9B94-934A-41DC-A54F-F2E885F1DE1D}" destId="{8D09B962-7E44-4DE8-A319-EAF965E90197}" srcOrd="2" destOrd="0" presId="urn:microsoft.com/office/officeart/2005/8/layout/lProcess2"/>
    <dgm:cxn modelId="{5BFFC5A4-94C7-444D-A0EB-F72237D0D9D8}" type="presParOf" srcId="{8D09B962-7E44-4DE8-A319-EAF965E90197}" destId="{24DDF946-7FF9-44F4-B98D-EAFC8F58D703}" srcOrd="0" destOrd="0" presId="urn:microsoft.com/office/officeart/2005/8/layout/lProcess2"/>
    <dgm:cxn modelId="{7C313DB3-9846-4DCE-B531-8424A9424484}" type="presParOf" srcId="{24DDF946-7FF9-44F4-B98D-EAFC8F58D703}" destId="{63960CE9-ECC8-4809-8017-F17E7B1F6B9D}" srcOrd="0" destOrd="0" presId="urn:microsoft.com/office/officeart/2005/8/layout/lProcess2"/>
    <dgm:cxn modelId="{A6FFC50F-EF27-4D3F-88C3-870C97480FB4}" type="presParOf" srcId="{24DDF946-7FF9-44F4-B98D-EAFC8F58D703}" destId="{346D99FA-CC88-45FB-9283-C288D0B94AFC}" srcOrd="1" destOrd="0" presId="urn:microsoft.com/office/officeart/2005/8/layout/lProcess2"/>
    <dgm:cxn modelId="{08BFD6CC-AA9F-4AC9-9568-1E510F9C2BC3}" type="presParOf" srcId="{24DDF946-7FF9-44F4-B98D-EAFC8F58D703}" destId="{0FD4EE88-4993-4D22-A077-564028305067}" srcOrd="2" destOrd="0" presId="urn:microsoft.com/office/officeart/2005/8/layout/lProcess2"/>
    <dgm:cxn modelId="{DC48DF49-D614-475F-9822-250B62B84845}" type="presParOf" srcId="{0B589481-C66D-4B47-B12E-991C2F43C237}" destId="{03E42798-33D8-4D38-87A2-CCFECF826323}" srcOrd="1" destOrd="0" presId="urn:microsoft.com/office/officeart/2005/8/layout/lProcess2"/>
    <dgm:cxn modelId="{E460189C-0A38-4256-A0B9-F4361BB9C489}" type="presParOf" srcId="{0B589481-C66D-4B47-B12E-991C2F43C237}" destId="{C77B8770-2770-4FF3-B159-AA02C0CD711F}" srcOrd="2" destOrd="0" presId="urn:microsoft.com/office/officeart/2005/8/layout/lProcess2"/>
    <dgm:cxn modelId="{B1356EEB-E132-4DEA-8F7E-85409FFE84ED}" type="presParOf" srcId="{C77B8770-2770-4FF3-B159-AA02C0CD711F}" destId="{214B8553-4741-481B-9D3B-D9EACDC82B4A}" srcOrd="0" destOrd="0" presId="urn:microsoft.com/office/officeart/2005/8/layout/lProcess2"/>
    <dgm:cxn modelId="{1AF071AF-4B45-4E92-8F5A-B5303CE5B5CB}" type="presParOf" srcId="{C77B8770-2770-4FF3-B159-AA02C0CD711F}" destId="{789C10B8-C96A-4434-A625-1F9D9821295D}" srcOrd="1" destOrd="0" presId="urn:microsoft.com/office/officeart/2005/8/layout/lProcess2"/>
    <dgm:cxn modelId="{C4455440-068D-49DE-9842-C4133591E466}" type="presParOf" srcId="{C77B8770-2770-4FF3-B159-AA02C0CD711F}" destId="{3297ACB9-0FFC-4871-AA81-41BF87F6D54F}" srcOrd="2" destOrd="0" presId="urn:microsoft.com/office/officeart/2005/8/layout/lProcess2"/>
    <dgm:cxn modelId="{3902AEB1-6A8E-4ABA-A101-D853D5E6BD60}" type="presParOf" srcId="{3297ACB9-0FFC-4871-AA81-41BF87F6D54F}" destId="{CD078438-A871-4410-B044-AD9EBA53D344}" srcOrd="0" destOrd="0" presId="urn:microsoft.com/office/officeart/2005/8/layout/lProcess2"/>
    <dgm:cxn modelId="{2E32B06C-5033-4B4F-BF9E-BBF6CA3E9BD3}" type="presParOf" srcId="{CD078438-A871-4410-B044-AD9EBA53D344}" destId="{E495F18F-DBE4-4F34-AEED-8F7BD9B5AF68}" srcOrd="0" destOrd="0" presId="urn:microsoft.com/office/officeart/2005/8/layout/lProcess2"/>
    <dgm:cxn modelId="{94430C2D-31A6-4578-BF52-3AD0774940A0}" type="presParOf" srcId="{0B589481-C66D-4B47-B12E-991C2F43C237}" destId="{F6B46EE6-30B7-4951-8E79-03C75CAD2BD5}" srcOrd="3" destOrd="0" presId="urn:microsoft.com/office/officeart/2005/8/layout/lProcess2"/>
    <dgm:cxn modelId="{C6917612-30E5-4951-8006-F575EBE132FC}" type="presParOf" srcId="{0B589481-C66D-4B47-B12E-991C2F43C237}" destId="{6A2453A9-DE1D-4051-8834-65A97720F6CE}" srcOrd="4" destOrd="0" presId="urn:microsoft.com/office/officeart/2005/8/layout/lProcess2"/>
    <dgm:cxn modelId="{B15EF4FF-6A9D-440F-AECA-696738B88EA8}" type="presParOf" srcId="{6A2453A9-DE1D-4051-8834-65A97720F6CE}" destId="{8B6311BB-0716-49D3-8FFB-F70CED53F740}" srcOrd="0" destOrd="0" presId="urn:microsoft.com/office/officeart/2005/8/layout/lProcess2"/>
    <dgm:cxn modelId="{0DAA1F6B-8EDD-4DDD-9C47-E56B360B79B2}" type="presParOf" srcId="{6A2453A9-DE1D-4051-8834-65A97720F6CE}" destId="{EDFB7990-65A4-4C78-A666-F8B04875BADB}" srcOrd="1" destOrd="0" presId="urn:microsoft.com/office/officeart/2005/8/layout/lProcess2"/>
    <dgm:cxn modelId="{75702437-167F-4771-A57C-206CF2749DC7}" type="presParOf" srcId="{6A2453A9-DE1D-4051-8834-65A97720F6CE}" destId="{0559A24F-511B-4FF3-8380-8F5F4767D642}" srcOrd="2" destOrd="0" presId="urn:microsoft.com/office/officeart/2005/8/layout/lProcess2"/>
    <dgm:cxn modelId="{AAA3642A-6F24-41FB-BA74-94D8CDA90473}" type="presParOf" srcId="{0559A24F-511B-4FF3-8380-8F5F4767D642}" destId="{7D4CA427-B530-4EF3-8AE2-2B63F1219AEC}" srcOrd="0" destOrd="0" presId="urn:microsoft.com/office/officeart/2005/8/layout/lProcess2"/>
    <dgm:cxn modelId="{CBD9044A-C5C3-43BD-84CB-8FA174ADFE65}" type="presParOf" srcId="{7D4CA427-B530-4EF3-8AE2-2B63F1219AEC}" destId="{10F5C3B0-4B01-4A0D-95B7-6F2922CEEC83}" srcOrd="0" destOrd="0" presId="urn:microsoft.com/office/officeart/2005/8/layout/lProcess2"/>
    <dgm:cxn modelId="{27C6756F-7508-49A3-AF74-433555FDB3D7}" type="presParOf" srcId="{0B589481-C66D-4B47-B12E-991C2F43C237}" destId="{3117DE51-DF30-42C8-A7B8-6C503CD3897A}" srcOrd="5" destOrd="0" presId="urn:microsoft.com/office/officeart/2005/8/layout/lProcess2"/>
    <dgm:cxn modelId="{CC56B761-FFF3-478F-8B00-155ED9F27758}" type="presParOf" srcId="{0B589481-C66D-4B47-B12E-991C2F43C237}" destId="{92E8A7E9-A3E6-43B7-AFF6-6092CE4B5421}" srcOrd="6" destOrd="0" presId="urn:microsoft.com/office/officeart/2005/8/layout/lProcess2"/>
    <dgm:cxn modelId="{0E32422B-2602-4972-8E8A-627D2DE3FB14}" type="presParOf" srcId="{92E8A7E9-A3E6-43B7-AFF6-6092CE4B5421}" destId="{E5C9DDF5-536C-4C3E-815A-8FE53D91FF50}" srcOrd="0" destOrd="0" presId="urn:microsoft.com/office/officeart/2005/8/layout/lProcess2"/>
    <dgm:cxn modelId="{8199C69B-7D04-4BCE-8746-A084BE8CF147}" type="presParOf" srcId="{92E8A7E9-A3E6-43B7-AFF6-6092CE4B5421}" destId="{DCC390B7-98C7-42F3-8665-B1C824A2A1AA}" srcOrd="1" destOrd="0" presId="urn:microsoft.com/office/officeart/2005/8/layout/lProcess2"/>
    <dgm:cxn modelId="{D2E6C2C0-F174-40CC-84B9-B1B27D636D2B}" type="presParOf" srcId="{92E8A7E9-A3E6-43B7-AFF6-6092CE4B5421}" destId="{8FE23276-830E-4660-B1B6-5680ED510FAD}" srcOrd="2" destOrd="0" presId="urn:microsoft.com/office/officeart/2005/8/layout/lProcess2"/>
    <dgm:cxn modelId="{691E515C-D22C-40FC-9A1A-1D5F534562B6}" type="presParOf" srcId="{8FE23276-830E-4660-B1B6-5680ED510FAD}" destId="{DC7115B2-57EB-4562-A6E9-EDA12DDA151B}" srcOrd="0" destOrd="0" presId="urn:microsoft.com/office/officeart/2005/8/layout/lProcess2"/>
    <dgm:cxn modelId="{D8532DD1-F102-4695-B978-D6A6FE5F2E67}" type="presParOf" srcId="{DC7115B2-57EB-4562-A6E9-EDA12DDA151B}" destId="{B236A1C8-73C4-4712-9E35-9FC7C6D6B728}" srcOrd="0" destOrd="0" presId="urn:microsoft.com/office/officeart/2005/8/layout/lProcess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DAAFD6-B853-4A1A-BCC7-9B2C354BF6D8}" type="doc">
      <dgm:prSet loTypeId="urn:microsoft.com/office/officeart/2005/8/layout/lProcess2" loCatId="relationship" qsTypeId="urn:microsoft.com/office/officeart/2005/8/quickstyle/simple3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D8AAB60F-619E-47F1-A3FA-5E7126F91C9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D68E9-733D-4C4F-9699-C9ECE4CAB74F}" type="par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76F4AC-BBAD-42AF-9270-0C8F2488D3FD}" type="sibTrans" cxnId="{24F98861-9118-4CD2-8A3E-ED48C186C3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C29CAC-A01C-4347-A27C-1BF4A74341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人力资源系统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78E31B-B683-4598-82FE-DD9171A651E5}" type="par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5B0CB3-7CBD-4DFB-9D62-BC9163153A2A}" type="sibTrans" cxnId="{43C37A61-EE84-4589-A544-EDA89C30BF3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F3AD5-E850-4C7F-9E3A-FCD77BC120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51E2-4DC3-4008-BE00-DD0E352B8D28}" type="par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F5C44E-E9FC-4E2B-88AF-C16F2A4B69CF}" type="sibTrans" cxnId="{3785E5AE-46CD-4A97-9B9F-3AE63EA508C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CA48A-DB30-43A4-90B1-CABCD06FFEC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财务管理系统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9DCE6-0BB0-41FF-B1C8-B0864A24E318}" type="par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282EEF-F670-4643-A5EF-63AD220477B5}" type="sibTrans" cxnId="{97D61E96-47F0-431D-812A-E8E7708725F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768634-4719-497D-A7B6-52A2B79756A2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资金管理系统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49DD7-B159-4811-8DF5-CA578803560D}" type="par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83974-581B-40CE-9A68-A1335E55E3A0}" type="sibTrans" cxnId="{36A6127A-F314-48C5-B967-5448A0E188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FA5A50-D2EE-4062-8AD4-21C060EB713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资产中心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845CD4-96D2-4D4E-BAA8-4DB6A01BD604}" type="par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037AB9-4183-42EE-B30A-ED11CC9A9711}" type="sibTrans" cxnId="{667AA8EF-0CD8-4359-8AB0-88CD2F69254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DE6D79-CAAF-4023-B923-A8AEED97319F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大资产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2.0</a:t>
          </a:r>
        </a:p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7DCC51-9377-4C29-935F-F13F82969793}" type="par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A43215-3A3A-4AA0-93E3-B7056CE107E2}" type="sibTrans" cxnId="{3CD43BAC-AE3F-4A1D-9343-591B5856C3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7372-82F8-4E2B-8A61-AE5B663B25D6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费用报销系统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BB662-0DC8-4709-9B67-C46A8165B97C}" type="par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379E8-3976-4340-BCDF-72794F0CF672}" type="sibTrans" cxnId="{D811A626-289B-44B7-A20C-E28E619D74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23AEB0-4A7A-44D5-8BD8-8E7086798FE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项目中心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53F7E2-6E27-48AB-99D0-5D8857B906DA}" type="par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8D9D7-41D1-47F6-B98A-D1DE7C0FBA8D}" type="sibTrans" cxnId="{3403F07C-076C-4961-9550-D7501002A7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DB791-C5D7-41E6-9501-298EB26C6931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工程项目管理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DDFA20-890C-4F52-AD85-963683832212}" type="par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ED9A7-D012-4EA1-9D75-3104415FDBD8}" type="sibTrans" cxnId="{DAB4DAC5-B3B5-452C-909A-A8CE7957C7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028832-3C32-4DE7-A72C-0AC55E435323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行政办公及信息中心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D566C2-4E9F-4845-B693-3B7350AC12BF}" type="par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E66F92-3CC3-4A80-8594-462827EB5627}" type="sibTrans" cxnId="{3817EEB4-1747-4C7D-93F3-D15B7233BD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7EBE9-F535-485F-9D99-FCEAD12888CF}">
      <dgm:prSet phldrT="[文本]" custT="1"/>
      <dgm:spPr/>
      <dgm:t>
        <a:bodyPr/>
        <a:lstStyle/>
        <a:p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OA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办公系统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8C0BA-85A2-4731-BD6F-DC9E244CD884}" type="par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D231B-7024-4B2E-B81B-242EB9CEE4C8}" type="sibTrans" cxnId="{407D651F-EA4B-4A2D-99AF-B2B80A8FF6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E0D419-A8FE-4C23-9649-D57028600E54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</a:t>
          </a:r>
          <a:r>
            <a:rPr kumimoji="0" lang="zh-CN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rPr>
            <a:t>指挥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0FFE9-FA42-41F2-B000-65AF8FD49008}" type="parTrans" cxnId="{8B114710-445D-4286-B96A-0EF039DD0C4D}">
      <dgm:prSet/>
      <dgm:spPr/>
    </dgm:pt>
    <dgm:pt modelId="{0146DB9A-143B-4FB5-B18C-55E017C13B12}" type="sibTrans" cxnId="{8B114710-445D-4286-B96A-0EF039DD0C4D}">
      <dgm:prSet/>
      <dgm:spPr/>
    </dgm:pt>
    <dgm:pt modelId="{C6AA43DD-5CFA-437F-8F0B-E73E11F3B5E8}">
      <dgm:prSet phldrT="[文本]" custT="1"/>
      <dgm:spPr/>
      <dgm:t>
        <a:bodyPr/>
        <a:lstStyle/>
        <a:p>
          <a:pPr rtl="0"/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安全管理系统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58194-2C3A-4810-BF85-E8D00B276FF8}" type="parTrans" cxnId="{A99F850A-8072-47E4-A652-4E4E6A50AFC3}">
      <dgm:prSet/>
      <dgm:spPr/>
    </dgm:pt>
    <dgm:pt modelId="{7F7CEC73-EB91-4938-A9FB-5BBB16B0FDBE}" type="sibTrans" cxnId="{A99F850A-8072-47E4-A652-4E4E6A50AFC3}">
      <dgm:prSet/>
      <dgm:spPr/>
    </dgm:pt>
    <dgm:pt modelId="{BD51F54D-FC53-4D0A-B077-F3A640CE69F5}">
      <dgm:prSet phldrT="[文本]" custT="1"/>
      <dgm:spPr/>
      <dgm:t>
        <a:bodyPr/>
        <a:lstStyle/>
        <a:p>
          <a:r>
            <a:rPr lang="zh-CN" altLang="en-US" sz="1050" smtClean="0">
              <a:latin typeface="微软雅黑" panose="020B0503020204020204" pitchFamily="34" charset="-122"/>
              <a:ea typeface="微软雅黑" panose="020B0503020204020204" pitchFamily="34" charset="-122"/>
            </a:rPr>
            <a:t>投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融建管营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395268-8B43-4B4B-ACAF-28FBC4212CD3}" type="parTrans" cxnId="{3ACE77C0-71F1-41B8-A3B1-7F5238EBCDC2}">
      <dgm:prSet/>
      <dgm:spPr/>
    </dgm:pt>
    <dgm:pt modelId="{AE6A06B3-9DA5-479E-8988-EC5FE088B255}" type="sibTrans" cxnId="{3ACE77C0-71F1-41B8-A3B1-7F5238EBCDC2}">
      <dgm:prSet/>
      <dgm:spPr/>
    </dgm:pt>
    <dgm:pt modelId="{FB9DD924-DD16-4C78-979B-F139550F6696}" type="pres">
      <dgm:prSet presAssocID="{D8DAAFD6-B853-4A1A-BCC7-9B2C354BF6D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0E7D0-E88A-48EB-8C98-32D2DC22BDBC}" type="pres">
      <dgm:prSet presAssocID="{D8AAB60F-619E-47F1-A3FA-5E7126F91C9C}" presName="compNode" presStyleCnt="0"/>
      <dgm:spPr/>
    </dgm:pt>
    <dgm:pt modelId="{52E5B00A-8F17-4460-8EF9-5E6C28B9FD00}" type="pres">
      <dgm:prSet presAssocID="{D8AAB60F-619E-47F1-A3FA-5E7126F91C9C}" presName="aNode" presStyleLbl="bgShp" presStyleIdx="0" presStyleCnt="5"/>
      <dgm:spPr/>
      <dgm:t>
        <a:bodyPr/>
        <a:lstStyle/>
        <a:p>
          <a:endParaRPr lang="zh-CN" altLang="en-US"/>
        </a:p>
      </dgm:t>
    </dgm:pt>
    <dgm:pt modelId="{0ACFB779-F712-4EBB-BFC5-EAFDC72D8EA3}" type="pres">
      <dgm:prSet presAssocID="{D8AAB60F-619E-47F1-A3FA-5E7126F91C9C}" presName="textNode" presStyleLbl="bgShp" presStyleIdx="0" presStyleCnt="5"/>
      <dgm:spPr/>
      <dgm:t>
        <a:bodyPr/>
        <a:lstStyle/>
        <a:p>
          <a:endParaRPr lang="zh-CN" altLang="en-US"/>
        </a:p>
      </dgm:t>
    </dgm:pt>
    <dgm:pt modelId="{BD57DFC7-56F7-44F4-B473-2801FC930B5E}" type="pres">
      <dgm:prSet presAssocID="{D8AAB60F-619E-47F1-A3FA-5E7126F91C9C}" presName="compChildNode" presStyleCnt="0"/>
      <dgm:spPr/>
    </dgm:pt>
    <dgm:pt modelId="{60FE3BA7-F152-479C-BADA-E846C85E4CBA}" type="pres">
      <dgm:prSet presAssocID="{D8AAB60F-619E-47F1-A3FA-5E7126F91C9C}" presName="theInnerList" presStyleCnt="0"/>
      <dgm:spPr/>
    </dgm:pt>
    <dgm:pt modelId="{6B1A73F0-5C1E-4610-9E0D-3D59DE284889}" type="pres">
      <dgm:prSet presAssocID="{A9C29CAC-A01C-4347-A27C-1BF4A7434154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6C04C4-3E07-431D-8C0F-DADBAA2150BE}" type="pres">
      <dgm:prSet presAssocID="{D8AAB60F-619E-47F1-A3FA-5E7126F91C9C}" presName="aSpace" presStyleCnt="0"/>
      <dgm:spPr/>
    </dgm:pt>
    <dgm:pt modelId="{0BDAD732-B21E-4BA4-A884-A140F1A5288E}" type="pres">
      <dgm:prSet presAssocID="{1A5F3AD5-E850-4C7F-9E3A-FCD77BC12034}" presName="compNode" presStyleCnt="0"/>
      <dgm:spPr/>
    </dgm:pt>
    <dgm:pt modelId="{1B33D93B-CFA3-444F-AFA3-5D4881C78A23}" type="pres">
      <dgm:prSet presAssocID="{1A5F3AD5-E850-4C7F-9E3A-FCD77BC12034}" presName="aNode" presStyleLbl="bgShp" presStyleIdx="1" presStyleCnt="5"/>
      <dgm:spPr/>
      <dgm:t>
        <a:bodyPr/>
        <a:lstStyle/>
        <a:p>
          <a:endParaRPr lang="zh-CN" altLang="en-US"/>
        </a:p>
      </dgm:t>
    </dgm:pt>
    <dgm:pt modelId="{E7D37E91-FC75-4F14-9CE5-DEAAE2873C78}" type="pres">
      <dgm:prSet presAssocID="{1A5F3AD5-E850-4C7F-9E3A-FCD77BC12034}" presName="textNode" presStyleLbl="bgShp" presStyleIdx="1" presStyleCnt="5"/>
      <dgm:spPr/>
      <dgm:t>
        <a:bodyPr/>
        <a:lstStyle/>
        <a:p>
          <a:endParaRPr lang="zh-CN" altLang="en-US"/>
        </a:p>
      </dgm:t>
    </dgm:pt>
    <dgm:pt modelId="{EB7EB67C-9C99-47B7-80E5-48E112CB00EB}" type="pres">
      <dgm:prSet presAssocID="{1A5F3AD5-E850-4C7F-9E3A-FCD77BC12034}" presName="compChildNode" presStyleCnt="0"/>
      <dgm:spPr/>
    </dgm:pt>
    <dgm:pt modelId="{6F74D9C2-FD1C-4801-BDB6-2D30C9DC0515}" type="pres">
      <dgm:prSet presAssocID="{1A5F3AD5-E850-4C7F-9E3A-FCD77BC12034}" presName="theInnerList" presStyleCnt="0"/>
      <dgm:spPr/>
    </dgm:pt>
    <dgm:pt modelId="{FA44FDD9-5FAC-47E6-87DB-FC26570A6718}" type="pres">
      <dgm:prSet presAssocID="{3EECA48A-DB30-43A4-90B1-CABCD06FFEC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6744C-83D1-47A5-9265-160E7E07CFEB}" type="pres">
      <dgm:prSet presAssocID="{3EECA48A-DB30-43A4-90B1-CABCD06FFEC3}" presName="aSpace2" presStyleCnt="0"/>
      <dgm:spPr/>
    </dgm:pt>
    <dgm:pt modelId="{D719185D-B7E0-42CD-91F4-09DB9E93EFAA}" type="pres">
      <dgm:prSet presAssocID="{94768634-4719-497D-A7B6-52A2B79756A2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972CC-64A8-4FC8-97F6-A88230ED160C}" type="pres">
      <dgm:prSet presAssocID="{94768634-4719-497D-A7B6-52A2B79756A2}" presName="aSpace2" presStyleCnt="0"/>
      <dgm:spPr/>
    </dgm:pt>
    <dgm:pt modelId="{6E519396-027B-49BD-A962-72728F85B35B}" type="pres">
      <dgm:prSet presAssocID="{4D327372-82F8-4E2B-8A61-AE5B663B25D6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AC25E-094C-4D81-9829-4C62A1B4CDF5}" type="pres">
      <dgm:prSet presAssocID="{1A5F3AD5-E850-4C7F-9E3A-FCD77BC12034}" presName="aSpace" presStyleCnt="0"/>
      <dgm:spPr/>
    </dgm:pt>
    <dgm:pt modelId="{AA9CC43B-DB1F-4A4F-817F-09E9B3C4CA00}" type="pres">
      <dgm:prSet presAssocID="{5CFA5A50-D2EE-4062-8AD4-21C060EB713C}" presName="compNode" presStyleCnt="0"/>
      <dgm:spPr/>
    </dgm:pt>
    <dgm:pt modelId="{00158827-7793-439D-89F1-A71F5CECEFA2}" type="pres">
      <dgm:prSet presAssocID="{5CFA5A50-D2EE-4062-8AD4-21C060EB713C}" presName="aNode" presStyleLbl="bgShp" presStyleIdx="2" presStyleCnt="5" custLinFactNeighborX="913"/>
      <dgm:spPr/>
      <dgm:t>
        <a:bodyPr/>
        <a:lstStyle/>
        <a:p>
          <a:endParaRPr lang="zh-CN" altLang="en-US"/>
        </a:p>
      </dgm:t>
    </dgm:pt>
    <dgm:pt modelId="{6BDA407B-6F4F-49BE-8DEC-B8F36762F604}" type="pres">
      <dgm:prSet presAssocID="{5CFA5A50-D2EE-4062-8AD4-21C060EB713C}" presName="textNode" presStyleLbl="bgShp" presStyleIdx="2" presStyleCnt="5"/>
      <dgm:spPr/>
      <dgm:t>
        <a:bodyPr/>
        <a:lstStyle/>
        <a:p>
          <a:endParaRPr lang="zh-CN" altLang="en-US"/>
        </a:p>
      </dgm:t>
    </dgm:pt>
    <dgm:pt modelId="{B8FE7A3B-F650-4C71-B1C0-9417574906E0}" type="pres">
      <dgm:prSet presAssocID="{5CFA5A50-D2EE-4062-8AD4-21C060EB713C}" presName="compChildNode" presStyleCnt="0"/>
      <dgm:spPr/>
    </dgm:pt>
    <dgm:pt modelId="{6C34D448-93C8-40E5-A7E8-1A13A4B311FD}" type="pres">
      <dgm:prSet presAssocID="{5CFA5A50-D2EE-4062-8AD4-21C060EB713C}" presName="theInnerList" presStyleCnt="0"/>
      <dgm:spPr/>
    </dgm:pt>
    <dgm:pt modelId="{1614DC7E-52B9-4F8E-BDF6-D0EDAB8C4BA2}" type="pres">
      <dgm:prSet presAssocID="{9DDE6D79-CAAF-4023-B923-A8AEED97319F}" presName="childNode" presStyleLbl="node1" presStyleIdx="4" presStyleCnt="10" custLinFactNeighborX="-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88DB-352E-4F3E-894F-69235683A71C}" type="pres">
      <dgm:prSet presAssocID="{5CFA5A50-D2EE-4062-8AD4-21C060EB713C}" presName="aSpace" presStyleCnt="0"/>
      <dgm:spPr/>
    </dgm:pt>
    <dgm:pt modelId="{98AA0186-5210-4465-BE4A-2600FA3DF5A6}" type="pres">
      <dgm:prSet presAssocID="{2523AEB0-4A7A-44D5-8BD8-8E7086798FE6}" presName="compNode" presStyleCnt="0"/>
      <dgm:spPr/>
    </dgm:pt>
    <dgm:pt modelId="{D563889A-788C-4C52-8FEF-6294CE419482}" type="pres">
      <dgm:prSet presAssocID="{2523AEB0-4A7A-44D5-8BD8-8E7086798FE6}" presName="aNode" presStyleLbl="bgShp" presStyleIdx="3" presStyleCnt="5"/>
      <dgm:spPr/>
      <dgm:t>
        <a:bodyPr/>
        <a:lstStyle/>
        <a:p>
          <a:endParaRPr lang="zh-CN" altLang="en-US"/>
        </a:p>
      </dgm:t>
    </dgm:pt>
    <dgm:pt modelId="{EAAE3163-1CA2-4890-B610-DE7A0AE4A52F}" type="pres">
      <dgm:prSet presAssocID="{2523AEB0-4A7A-44D5-8BD8-8E7086798FE6}" presName="textNode" presStyleLbl="bgShp" presStyleIdx="3" presStyleCnt="5"/>
      <dgm:spPr/>
      <dgm:t>
        <a:bodyPr/>
        <a:lstStyle/>
        <a:p>
          <a:endParaRPr lang="zh-CN" altLang="en-US"/>
        </a:p>
      </dgm:t>
    </dgm:pt>
    <dgm:pt modelId="{0B4D1D7D-98F2-4A6C-A2DC-CD7DE037FBE2}" type="pres">
      <dgm:prSet presAssocID="{2523AEB0-4A7A-44D5-8BD8-8E7086798FE6}" presName="compChildNode" presStyleCnt="0"/>
      <dgm:spPr/>
    </dgm:pt>
    <dgm:pt modelId="{77B57F43-91B3-4F43-AA44-6E8C1E6B547A}" type="pres">
      <dgm:prSet presAssocID="{2523AEB0-4A7A-44D5-8BD8-8E7086798FE6}" presName="theInnerList" presStyleCnt="0"/>
      <dgm:spPr/>
    </dgm:pt>
    <dgm:pt modelId="{A53F6F6B-2D96-4023-B271-6132E3D9102C}" type="pres">
      <dgm:prSet presAssocID="{001DB791-C5D7-41E6-9501-298EB26C693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9D0C2-A991-494B-8C94-92D1E9BCC257}" type="pres">
      <dgm:prSet presAssocID="{001DB791-C5D7-41E6-9501-298EB26C6931}" presName="aSpace2" presStyleCnt="0"/>
      <dgm:spPr/>
    </dgm:pt>
    <dgm:pt modelId="{B17DE5FE-701D-4DA7-AC92-5940A5E20A03}" type="pres">
      <dgm:prSet presAssocID="{BD51F54D-FC53-4D0A-B077-F3A640CE69F5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3DA15-7498-404F-847C-A1E78D8BE3C8}" type="pres">
      <dgm:prSet presAssocID="{2523AEB0-4A7A-44D5-8BD8-8E7086798FE6}" presName="aSpace" presStyleCnt="0"/>
      <dgm:spPr/>
    </dgm:pt>
    <dgm:pt modelId="{1E22969A-B1EF-4F8B-A253-E0E7A0EE04B7}" type="pres">
      <dgm:prSet presAssocID="{84028832-3C32-4DE7-A72C-0AC55E435323}" presName="compNode" presStyleCnt="0"/>
      <dgm:spPr/>
    </dgm:pt>
    <dgm:pt modelId="{20381E2B-8C18-4297-A6FD-8D02BF0F01DD}" type="pres">
      <dgm:prSet presAssocID="{84028832-3C32-4DE7-A72C-0AC55E435323}" presName="aNode" presStyleLbl="bgShp" presStyleIdx="4" presStyleCnt="5" custLinFactNeighborX="42310" custLinFactNeighborY="0"/>
      <dgm:spPr/>
      <dgm:t>
        <a:bodyPr/>
        <a:lstStyle/>
        <a:p>
          <a:endParaRPr lang="zh-CN" altLang="en-US"/>
        </a:p>
      </dgm:t>
    </dgm:pt>
    <dgm:pt modelId="{9117CF5F-EBE6-4E4A-96C3-3044DBB99942}" type="pres">
      <dgm:prSet presAssocID="{84028832-3C32-4DE7-A72C-0AC55E435323}" presName="textNode" presStyleLbl="bgShp" presStyleIdx="4" presStyleCnt="5"/>
      <dgm:spPr/>
      <dgm:t>
        <a:bodyPr/>
        <a:lstStyle/>
        <a:p>
          <a:endParaRPr lang="zh-CN" altLang="en-US"/>
        </a:p>
      </dgm:t>
    </dgm:pt>
    <dgm:pt modelId="{7F25AC14-385B-4398-93C9-2CD9E9E4494D}" type="pres">
      <dgm:prSet presAssocID="{84028832-3C32-4DE7-A72C-0AC55E435323}" presName="compChildNode" presStyleCnt="0"/>
      <dgm:spPr/>
    </dgm:pt>
    <dgm:pt modelId="{15F2B744-BB7C-4C37-B5AD-2E20232C54E5}" type="pres">
      <dgm:prSet presAssocID="{84028832-3C32-4DE7-A72C-0AC55E435323}" presName="theInnerList" presStyleCnt="0"/>
      <dgm:spPr/>
    </dgm:pt>
    <dgm:pt modelId="{D5ED0B6E-3A8E-420B-805C-86C792048148}" type="pres">
      <dgm:prSet presAssocID="{6A47EBE9-F535-485F-9D99-FCEAD12888CF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1E8B3-9873-4D6C-B227-96B5AD779699}" type="pres">
      <dgm:prSet presAssocID="{6A47EBE9-F535-485F-9D99-FCEAD12888CF}" presName="aSpace2" presStyleCnt="0"/>
      <dgm:spPr/>
    </dgm:pt>
    <dgm:pt modelId="{BE9331AE-E1F4-4212-9EB7-51A55A7401FB}" type="pres">
      <dgm:prSet presAssocID="{DCE0D419-A8FE-4C23-9649-D57028600E54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9E0A68-8DB6-4B3C-BE54-D9E6B1EE77FF}" type="pres">
      <dgm:prSet presAssocID="{DCE0D419-A8FE-4C23-9649-D57028600E54}" presName="aSpace2" presStyleCnt="0"/>
      <dgm:spPr/>
    </dgm:pt>
    <dgm:pt modelId="{42CC4CAA-21CB-4A8E-A45C-992F6FE5EC5E}" type="pres">
      <dgm:prSet presAssocID="{C6AA43DD-5CFA-437F-8F0B-E73E11F3B5E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E7FB4D-3A4E-44A4-A886-6B57DFAEA070}" type="presOf" srcId="{1A5F3AD5-E850-4C7F-9E3A-FCD77BC12034}" destId="{E7D37E91-FC75-4F14-9CE5-DEAAE2873C78}" srcOrd="1" destOrd="0" presId="urn:microsoft.com/office/officeart/2005/8/layout/lProcess2"/>
    <dgm:cxn modelId="{D4654FA9-4D77-40E3-BEFC-5A054F3B6CF6}" type="presOf" srcId="{C6AA43DD-5CFA-437F-8F0B-E73E11F3B5E8}" destId="{42CC4CAA-21CB-4A8E-A45C-992F6FE5EC5E}" srcOrd="0" destOrd="0" presId="urn:microsoft.com/office/officeart/2005/8/layout/lProcess2"/>
    <dgm:cxn modelId="{3ACE77C0-71F1-41B8-A3B1-7F5238EBCDC2}" srcId="{2523AEB0-4A7A-44D5-8BD8-8E7086798FE6}" destId="{BD51F54D-FC53-4D0A-B077-F3A640CE69F5}" srcOrd="1" destOrd="0" parTransId="{43395268-8B43-4B4B-ACAF-28FBC4212CD3}" sibTransId="{AE6A06B3-9DA5-479E-8988-EC5FE088B255}"/>
    <dgm:cxn modelId="{3C17BA49-239A-4098-9328-8377037A0C23}" type="presOf" srcId="{001DB791-C5D7-41E6-9501-298EB26C6931}" destId="{A53F6F6B-2D96-4023-B271-6132E3D9102C}" srcOrd="0" destOrd="0" presId="urn:microsoft.com/office/officeart/2005/8/layout/lProcess2"/>
    <dgm:cxn modelId="{A029C277-19A8-4724-BE72-D7F0A8B5B266}" type="presOf" srcId="{84028832-3C32-4DE7-A72C-0AC55E435323}" destId="{20381E2B-8C18-4297-A6FD-8D02BF0F01DD}" srcOrd="0" destOrd="0" presId="urn:microsoft.com/office/officeart/2005/8/layout/lProcess2"/>
    <dgm:cxn modelId="{024EB03E-95E3-4D9D-B4D2-69C7FD326D66}" type="presOf" srcId="{BD51F54D-FC53-4D0A-B077-F3A640CE69F5}" destId="{B17DE5FE-701D-4DA7-AC92-5940A5E20A03}" srcOrd="0" destOrd="0" presId="urn:microsoft.com/office/officeart/2005/8/layout/lProcess2"/>
    <dgm:cxn modelId="{61F1D231-9E38-43A9-A352-C56C978D8119}" type="presOf" srcId="{D8AAB60F-619E-47F1-A3FA-5E7126F91C9C}" destId="{52E5B00A-8F17-4460-8EF9-5E6C28B9FD00}" srcOrd="0" destOrd="0" presId="urn:microsoft.com/office/officeart/2005/8/layout/lProcess2"/>
    <dgm:cxn modelId="{5FB2BC72-4894-47AE-A3FD-FB44D3E06F4A}" type="presOf" srcId="{5CFA5A50-D2EE-4062-8AD4-21C060EB713C}" destId="{6BDA407B-6F4F-49BE-8DEC-B8F36762F604}" srcOrd="1" destOrd="0" presId="urn:microsoft.com/office/officeart/2005/8/layout/lProcess2"/>
    <dgm:cxn modelId="{97D61E96-47F0-431D-812A-E8E7708725FC}" srcId="{1A5F3AD5-E850-4C7F-9E3A-FCD77BC12034}" destId="{3EECA48A-DB30-43A4-90B1-CABCD06FFEC3}" srcOrd="0" destOrd="0" parTransId="{A799DCE6-0BB0-41FF-B1C8-B0864A24E318}" sibTransId="{6F282EEF-F670-4643-A5EF-63AD220477B5}"/>
    <dgm:cxn modelId="{361EC7E6-C62E-4E3E-94B5-D2913E7FB376}" type="presOf" srcId="{2523AEB0-4A7A-44D5-8BD8-8E7086798FE6}" destId="{D563889A-788C-4C52-8FEF-6294CE419482}" srcOrd="0" destOrd="0" presId="urn:microsoft.com/office/officeart/2005/8/layout/lProcess2"/>
    <dgm:cxn modelId="{3785E5AE-46CD-4A97-9B9F-3AE63EA508C7}" srcId="{D8DAAFD6-B853-4A1A-BCC7-9B2C354BF6D8}" destId="{1A5F3AD5-E850-4C7F-9E3A-FCD77BC12034}" srcOrd="1" destOrd="0" parTransId="{352A51E2-4DC3-4008-BE00-DD0E352B8D28}" sibTransId="{61F5C44E-E9FC-4E2B-88AF-C16F2A4B69CF}"/>
    <dgm:cxn modelId="{E153749E-9235-44DC-8D71-514729B79938}" type="presOf" srcId="{84028832-3C32-4DE7-A72C-0AC55E435323}" destId="{9117CF5F-EBE6-4E4A-96C3-3044DBB99942}" srcOrd="1" destOrd="0" presId="urn:microsoft.com/office/officeart/2005/8/layout/lProcess2"/>
    <dgm:cxn modelId="{8B114710-445D-4286-B96A-0EF039DD0C4D}" srcId="{84028832-3C32-4DE7-A72C-0AC55E435323}" destId="{DCE0D419-A8FE-4C23-9649-D57028600E54}" srcOrd="1" destOrd="0" parTransId="{4AF0FFE9-FA42-41F2-B000-65AF8FD49008}" sibTransId="{0146DB9A-143B-4FB5-B18C-55E017C13B12}"/>
    <dgm:cxn modelId="{E8A7B8A4-32DA-4EF4-BA2A-EB12F898C7A7}" type="presOf" srcId="{6A47EBE9-F535-485F-9D99-FCEAD12888CF}" destId="{D5ED0B6E-3A8E-420B-805C-86C792048148}" srcOrd="0" destOrd="0" presId="urn:microsoft.com/office/officeart/2005/8/layout/lProcess2"/>
    <dgm:cxn modelId="{FC61227E-0DF1-48E6-B3BD-352BBF449EB2}" type="presOf" srcId="{D8AAB60F-619E-47F1-A3FA-5E7126F91C9C}" destId="{0ACFB779-F712-4EBB-BFC5-EAFDC72D8EA3}" srcOrd="1" destOrd="0" presId="urn:microsoft.com/office/officeart/2005/8/layout/lProcess2"/>
    <dgm:cxn modelId="{24F98861-9118-4CD2-8A3E-ED48C186C3DC}" srcId="{D8DAAFD6-B853-4A1A-BCC7-9B2C354BF6D8}" destId="{D8AAB60F-619E-47F1-A3FA-5E7126F91C9C}" srcOrd="0" destOrd="0" parTransId="{E32D68E9-733D-4C4F-9699-C9ECE4CAB74F}" sibTransId="{AF76F4AC-BBAD-42AF-9270-0C8F2488D3FD}"/>
    <dgm:cxn modelId="{58A6D426-A3E7-4E34-8225-3228BB83DAE6}" type="presOf" srcId="{3EECA48A-DB30-43A4-90B1-CABCD06FFEC3}" destId="{FA44FDD9-5FAC-47E6-87DB-FC26570A6718}" srcOrd="0" destOrd="0" presId="urn:microsoft.com/office/officeart/2005/8/layout/lProcess2"/>
    <dgm:cxn modelId="{7F1E6706-6707-431A-A8D1-52A69A5EC7F5}" type="presOf" srcId="{5CFA5A50-D2EE-4062-8AD4-21C060EB713C}" destId="{00158827-7793-439D-89F1-A71F5CECEFA2}" srcOrd="0" destOrd="0" presId="urn:microsoft.com/office/officeart/2005/8/layout/lProcess2"/>
    <dgm:cxn modelId="{63FF121F-B091-4642-B748-C580F773C295}" type="presOf" srcId="{94768634-4719-497D-A7B6-52A2B79756A2}" destId="{D719185D-B7E0-42CD-91F4-09DB9E93EFAA}" srcOrd="0" destOrd="0" presId="urn:microsoft.com/office/officeart/2005/8/layout/lProcess2"/>
    <dgm:cxn modelId="{3CD43BAC-AE3F-4A1D-9343-591B5856C312}" srcId="{5CFA5A50-D2EE-4062-8AD4-21C060EB713C}" destId="{9DDE6D79-CAAF-4023-B923-A8AEED97319F}" srcOrd="0" destOrd="0" parTransId="{DF7DCC51-9377-4C29-935F-F13F82969793}" sibTransId="{29A43215-3A3A-4AA0-93E3-B7056CE107E2}"/>
    <dgm:cxn modelId="{407D651F-EA4B-4A2D-99AF-B2B80A8FF610}" srcId="{84028832-3C32-4DE7-A72C-0AC55E435323}" destId="{6A47EBE9-F535-485F-9D99-FCEAD12888CF}" srcOrd="0" destOrd="0" parTransId="{3B08C0BA-85A2-4731-BD6F-DC9E244CD884}" sibTransId="{FC1D231B-7024-4B2E-B81B-242EB9CEE4C8}"/>
    <dgm:cxn modelId="{5CA17012-6B4C-498D-AD92-68324EFD2C65}" type="presOf" srcId="{A9C29CAC-A01C-4347-A27C-1BF4A7434154}" destId="{6B1A73F0-5C1E-4610-9E0D-3D59DE284889}" srcOrd="0" destOrd="0" presId="urn:microsoft.com/office/officeart/2005/8/layout/lProcess2"/>
    <dgm:cxn modelId="{593C02D6-E495-49E6-A26B-5020604890C7}" type="presOf" srcId="{9DDE6D79-CAAF-4023-B923-A8AEED97319F}" destId="{1614DC7E-52B9-4F8E-BDF6-D0EDAB8C4BA2}" srcOrd="0" destOrd="0" presId="urn:microsoft.com/office/officeart/2005/8/layout/lProcess2"/>
    <dgm:cxn modelId="{4AE97CFC-BC5D-4080-8695-1C9DE71375D7}" type="presOf" srcId="{DCE0D419-A8FE-4C23-9649-D57028600E54}" destId="{BE9331AE-E1F4-4212-9EB7-51A55A7401FB}" srcOrd="0" destOrd="0" presId="urn:microsoft.com/office/officeart/2005/8/layout/lProcess2"/>
    <dgm:cxn modelId="{2574AB9D-B90B-422E-B26A-58284A4D3EC2}" type="presOf" srcId="{D8DAAFD6-B853-4A1A-BCC7-9B2C354BF6D8}" destId="{FB9DD924-DD16-4C78-979B-F139550F6696}" srcOrd="0" destOrd="0" presId="urn:microsoft.com/office/officeart/2005/8/layout/lProcess2"/>
    <dgm:cxn modelId="{D9E41F3E-A887-463B-B955-30F1613BD0E8}" type="presOf" srcId="{4D327372-82F8-4E2B-8A61-AE5B663B25D6}" destId="{6E519396-027B-49BD-A962-72728F85B35B}" srcOrd="0" destOrd="0" presId="urn:microsoft.com/office/officeart/2005/8/layout/lProcess2"/>
    <dgm:cxn modelId="{8FA422BF-11BB-4446-81B5-547B636BA025}" type="presOf" srcId="{1A5F3AD5-E850-4C7F-9E3A-FCD77BC12034}" destId="{1B33D93B-CFA3-444F-AFA3-5D4881C78A23}" srcOrd="0" destOrd="0" presId="urn:microsoft.com/office/officeart/2005/8/layout/lProcess2"/>
    <dgm:cxn modelId="{3817EEB4-1747-4C7D-93F3-D15B7233BDEC}" srcId="{D8DAAFD6-B853-4A1A-BCC7-9B2C354BF6D8}" destId="{84028832-3C32-4DE7-A72C-0AC55E435323}" srcOrd="4" destOrd="0" parTransId="{6ED566C2-4E9F-4845-B693-3B7350AC12BF}" sibTransId="{D8E66F92-3CC3-4A80-8594-462827EB5627}"/>
    <dgm:cxn modelId="{A99F850A-8072-47E4-A652-4E4E6A50AFC3}" srcId="{84028832-3C32-4DE7-A72C-0AC55E435323}" destId="{C6AA43DD-5CFA-437F-8F0B-E73E11F3B5E8}" srcOrd="2" destOrd="0" parTransId="{EC258194-2C3A-4810-BF85-E8D00B276FF8}" sibTransId="{7F7CEC73-EB91-4938-A9FB-5BBB16B0FDBE}"/>
    <dgm:cxn modelId="{43C37A61-EE84-4589-A544-EDA89C30BF37}" srcId="{D8AAB60F-619E-47F1-A3FA-5E7126F91C9C}" destId="{A9C29CAC-A01C-4347-A27C-1BF4A7434154}" srcOrd="0" destOrd="0" parTransId="{1A78E31B-B683-4598-82FE-DD9171A651E5}" sibTransId="{A65B0CB3-7CBD-4DFB-9D62-BC9163153A2A}"/>
    <dgm:cxn modelId="{10E498FC-3284-4935-94C2-37A601047880}" type="presOf" srcId="{2523AEB0-4A7A-44D5-8BD8-8E7086798FE6}" destId="{EAAE3163-1CA2-4890-B610-DE7A0AE4A52F}" srcOrd="1" destOrd="0" presId="urn:microsoft.com/office/officeart/2005/8/layout/lProcess2"/>
    <dgm:cxn modelId="{3403F07C-076C-4961-9550-D7501002A741}" srcId="{D8DAAFD6-B853-4A1A-BCC7-9B2C354BF6D8}" destId="{2523AEB0-4A7A-44D5-8BD8-8E7086798FE6}" srcOrd="3" destOrd="0" parTransId="{2953F7E2-6E27-48AB-99D0-5D8857B906DA}" sibTransId="{ED18D9D7-41D1-47F6-B98A-D1DE7C0FBA8D}"/>
    <dgm:cxn modelId="{D811A626-289B-44B7-A20C-E28E619D744D}" srcId="{1A5F3AD5-E850-4C7F-9E3A-FCD77BC12034}" destId="{4D327372-82F8-4E2B-8A61-AE5B663B25D6}" srcOrd="2" destOrd="0" parTransId="{D75BB662-0DC8-4709-9B67-C46A8165B97C}" sibTransId="{79D379E8-3976-4340-BCDF-72794F0CF672}"/>
    <dgm:cxn modelId="{DAB4DAC5-B3B5-452C-909A-A8CE7957C70E}" srcId="{2523AEB0-4A7A-44D5-8BD8-8E7086798FE6}" destId="{001DB791-C5D7-41E6-9501-298EB26C6931}" srcOrd="0" destOrd="0" parTransId="{D4DDFA20-890C-4F52-AD85-963683832212}" sibTransId="{F68ED9A7-D012-4EA1-9D75-3104415FDBD8}"/>
    <dgm:cxn modelId="{667AA8EF-0CD8-4359-8AB0-88CD2F69254E}" srcId="{D8DAAFD6-B853-4A1A-BCC7-9B2C354BF6D8}" destId="{5CFA5A50-D2EE-4062-8AD4-21C060EB713C}" srcOrd="2" destOrd="0" parTransId="{9B845CD4-96D2-4D4E-BAA8-4DB6A01BD604}" sibTransId="{B9037AB9-4183-42EE-B30A-ED11CC9A9711}"/>
    <dgm:cxn modelId="{36A6127A-F314-48C5-B967-5448A0E188A9}" srcId="{1A5F3AD5-E850-4C7F-9E3A-FCD77BC12034}" destId="{94768634-4719-497D-A7B6-52A2B79756A2}" srcOrd="1" destOrd="0" parTransId="{6BC49DD7-B159-4811-8DF5-CA578803560D}" sibTransId="{48083974-581B-40CE-9A68-A1335E55E3A0}"/>
    <dgm:cxn modelId="{0EFA5BAA-61FC-4F29-A6DA-2CAD0E46E743}" type="presParOf" srcId="{FB9DD924-DD16-4C78-979B-F139550F6696}" destId="{0CC0E7D0-E88A-48EB-8C98-32D2DC22BDBC}" srcOrd="0" destOrd="0" presId="urn:microsoft.com/office/officeart/2005/8/layout/lProcess2"/>
    <dgm:cxn modelId="{D614112C-61B4-487C-BF89-3D75BC138C7E}" type="presParOf" srcId="{0CC0E7D0-E88A-48EB-8C98-32D2DC22BDBC}" destId="{52E5B00A-8F17-4460-8EF9-5E6C28B9FD00}" srcOrd="0" destOrd="0" presId="urn:microsoft.com/office/officeart/2005/8/layout/lProcess2"/>
    <dgm:cxn modelId="{D3C794AA-CAC0-480C-81CF-E2FB35333C18}" type="presParOf" srcId="{0CC0E7D0-E88A-48EB-8C98-32D2DC22BDBC}" destId="{0ACFB779-F712-4EBB-BFC5-EAFDC72D8EA3}" srcOrd="1" destOrd="0" presId="urn:microsoft.com/office/officeart/2005/8/layout/lProcess2"/>
    <dgm:cxn modelId="{C056924B-8658-44CC-935A-AB4127122CA3}" type="presParOf" srcId="{0CC0E7D0-E88A-48EB-8C98-32D2DC22BDBC}" destId="{BD57DFC7-56F7-44F4-B473-2801FC930B5E}" srcOrd="2" destOrd="0" presId="urn:microsoft.com/office/officeart/2005/8/layout/lProcess2"/>
    <dgm:cxn modelId="{0A4F9CF4-8A0E-44F5-ACD4-AE32D9BC748B}" type="presParOf" srcId="{BD57DFC7-56F7-44F4-B473-2801FC930B5E}" destId="{60FE3BA7-F152-479C-BADA-E846C85E4CBA}" srcOrd="0" destOrd="0" presId="urn:microsoft.com/office/officeart/2005/8/layout/lProcess2"/>
    <dgm:cxn modelId="{E9D47358-1DF4-4451-BD66-5246EA406175}" type="presParOf" srcId="{60FE3BA7-F152-479C-BADA-E846C85E4CBA}" destId="{6B1A73F0-5C1E-4610-9E0D-3D59DE284889}" srcOrd="0" destOrd="0" presId="urn:microsoft.com/office/officeart/2005/8/layout/lProcess2"/>
    <dgm:cxn modelId="{CF16B522-2182-408E-8E97-CDC7FF29068E}" type="presParOf" srcId="{FB9DD924-DD16-4C78-979B-F139550F6696}" destId="{FC6C04C4-3E07-431D-8C0F-DADBAA2150BE}" srcOrd="1" destOrd="0" presId="urn:microsoft.com/office/officeart/2005/8/layout/lProcess2"/>
    <dgm:cxn modelId="{2185A487-F7DE-48F4-88EB-25A4C92552AB}" type="presParOf" srcId="{FB9DD924-DD16-4C78-979B-F139550F6696}" destId="{0BDAD732-B21E-4BA4-A884-A140F1A5288E}" srcOrd="2" destOrd="0" presId="urn:microsoft.com/office/officeart/2005/8/layout/lProcess2"/>
    <dgm:cxn modelId="{78DB2CE7-9131-4F9A-82BD-71B5D939DA2A}" type="presParOf" srcId="{0BDAD732-B21E-4BA4-A884-A140F1A5288E}" destId="{1B33D93B-CFA3-444F-AFA3-5D4881C78A23}" srcOrd="0" destOrd="0" presId="urn:microsoft.com/office/officeart/2005/8/layout/lProcess2"/>
    <dgm:cxn modelId="{F4819A7D-C396-408D-B110-B7521E3C7BFA}" type="presParOf" srcId="{0BDAD732-B21E-4BA4-A884-A140F1A5288E}" destId="{E7D37E91-FC75-4F14-9CE5-DEAAE2873C78}" srcOrd="1" destOrd="0" presId="urn:microsoft.com/office/officeart/2005/8/layout/lProcess2"/>
    <dgm:cxn modelId="{C67C6C60-849D-407C-AA1E-98ED3B51C109}" type="presParOf" srcId="{0BDAD732-B21E-4BA4-A884-A140F1A5288E}" destId="{EB7EB67C-9C99-47B7-80E5-48E112CB00EB}" srcOrd="2" destOrd="0" presId="urn:microsoft.com/office/officeart/2005/8/layout/lProcess2"/>
    <dgm:cxn modelId="{C60D7232-101E-4F18-AAC5-0F9307A77252}" type="presParOf" srcId="{EB7EB67C-9C99-47B7-80E5-48E112CB00EB}" destId="{6F74D9C2-FD1C-4801-BDB6-2D30C9DC0515}" srcOrd="0" destOrd="0" presId="urn:microsoft.com/office/officeart/2005/8/layout/lProcess2"/>
    <dgm:cxn modelId="{9E573F6D-26A0-47BE-A31A-195788B6C040}" type="presParOf" srcId="{6F74D9C2-FD1C-4801-BDB6-2D30C9DC0515}" destId="{FA44FDD9-5FAC-47E6-87DB-FC26570A6718}" srcOrd="0" destOrd="0" presId="urn:microsoft.com/office/officeart/2005/8/layout/lProcess2"/>
    <dgm:cxn modelId="{29757A9C-D8CE-460E-A5E7-FFE996A2F140}" type="presParOf" srcId="{6F74D9C2-FD1C-4801-BDB6-2D30C9DC0515}" destId="{0106744C-83D1-47A5-9265-160E7E07CFEB}" srcOrd="1" destOrd="0" presId="urn:microsoft.com/office/officeart/2005/8/layout/lProcess2"/>
    <dgm:cxn modelId="{0DB2ED17-5D6A-4A39-B379-B2CFD95A050D}" type="presParOf" srcId="{6F74D9C2-FD1C-4801-BDB6-2D30C9DC0515}" destId="{D719185D-B7E0-42CD-91F4-09DB9E93EFAA}" srcOrd="2" destOrd="0" presId="urn:microsoft.com/office/officeart/2005/8/layout/lProcess2"/>
    <dgm:cxn modelId="{FFFB2326-FC60-4E68-9DA2-901857115957}" type="presParOf" srcId="{6F74D9C2-FD1C-4801-BDB6-2D30C9DC0515}" destId="{BFA972CC-64A8-4FC8-97F6-A88230ED160C}" srcOrd="3" destOrd="0" presId="urn:microsoft.com/office/officeart/2005/8/layout/lProcess2"/>
    <dgm:cxn modelId="{9D26C183-FE1A-4AED-BB78-01679EE0828B}" type="presParOf" srcId="{6F74D9C2-FD1C-4801-BDB6-2D30C9DC0515}" destId="{6E519396-027B-49BD-A962-72728F85B35B}" srcOrd="4" destOrd="0" presId="urn:microsoft.com/office/officeart/2005/8/layout/lProcess2"/>
    <dgm:cxn modelId="{1B52AD56-D201-4244-8A5D-793F39E7B5F5}" type="presParOf" srcId="{FB9DD924-DD16-4C78-979B-F139550F6696}" destId="{F48AC25E-094C-4D81-9829-4C62A1B4CDF5}" srcOrd="3" destOrd="0" presId="urn:microsoft.com/office/officeart/2005/8/layout/lProcess2"/>
    <dgm:cxn modelId="{C93F3A5F-2369-4268-A84A-43816B83C7CD}" type="presParOf" srcId="{FB9DD924-DD16-4C78-979B-F139550F6696}" destId="{AA9CC43B-DB1F-4A4F-817F-09E9B3C4CA00}" srcOrd="4" destOrd="0" presId="urn:microsoft.com/office/officeart/2005/8/layout/lProcess2"/>
    <dgm:cxn modelId="{AA750103-01BA-4E65-A475-FB0FDD03B392}" type="presParOf" srcId="{AA9CC43B-DB1F-4A4F-817F-09E9B3C4CA00}" destId="{00158827-7793-439D-89F1-A71F5CECEFA2}" srcOrd="0" destOrd="0" presId="urn:microsoft.com/office/officeart/2005/8/layout/lProcess2"/>
    <dgm:cxn modelId="{B2E8BD60-0184-4E2F-9122-CDB7F3425AC0}" type="presParOf" srcId="{AA9CC43B-DB1F-4A4F-817F-09E9B3C4CA00}" destId="{6BDA407B-6F4F-49BE-8DEC-B8F36762F604}" srcOrd="1" destOrd="0" presId="urn:microsoft.com/office/officeart/2005/8/layout/lProcess2"/>
    <dgm:cxn modelId="{55CC13ED-8C06-4EB2-A068-61481FAADA67}" type="presParOf" srcId="{AA9CC43B-DB1F-4A4F-817F-09E9B3C4CA00}" destId="{B8FE7A3B-F650-4C71-B1C0-9417574906E0}" srcOrd="2" destOrd="0" presId="urn:microsoft.com/office/officeart/2005/8/layout/lProcess2"/>
    <dgm:cxn modelId="{79AA7D38-C4FC-4223-84F9-8CFCEE46C947}" type="presParOf" srcId="{B8FE7A3B-F650-4C71-B1C0-9417574906E0}" destId="{6C34D448-93C8-40E5-A7E8-1A13A4B311FD}" srcOrd="0" destOrd="0" presId="urn:microsoft.com/office/officeart/2005/8/layout/lProcess2"/>
    <dgm:cxn modelId="{3952CE08-C95B-4FF3-A32B-1BCB9A535A42}" type="presParOf" srcId="{6C34D448-93C8-40E5-A7E8-1A13A4B311FD}" destId="{1614DC7E-52B9-4F8E-BDF6-D0EDAB8C4BA2}" srcOrd="0" destOrd="0" presId="urn:microsoft.com/office/officeart/2005/8/layout/lProcess2"/>
    <dgm:cxn modelId="{DD22385E-A44A-4347-97D1-D1778017202A}" type="presParOf" srcId="{FB9DD924-DD16-4C78-979B-F139550F6696}" destId="{C76D88DB-352E-4F3E-894F-69235683A71C}" srcOrd="5" destOrd="0" presId="urn:microsoft.com/office/officeart/2005/8/layout/lProcess2"/>
    <dgm:cxn modelId="{6D62A64D-4C94-46F0-B1B8-8082E07CA7B3}" type="presParOf" srcId="{FB9DD924-DD16-4C78-979B-F139550F6696}" destId="{98AA0186-5210-4465-BE4A-2600FA3DF5A6}" srcOrd="6" destOrd="0" presId="urn:microsoft.com/office/officeart/2005/8/layout/lProcess2"/>
    <dgm:cxn modelId="{66957CAA-DD13-43EE-8A52-8BC813FF064B}" type="presParOf" srcId="{98AA0186-5210-4465-BE4A-2600FA3DF5A6}" destId="{D563889A-788C-4C52-8FEF-6294CE419482}" srcOrd="0" destOrd="0" presId="urn:microsoft.com/office/officeart/2005/8/layout/lProcess2"/>
    <dgm:cxn modelId="{D0573D80-ABB2-4C47-AF61-D12971592ECE}" type="presParOf" srcId="{98AA0186-5210-4465-BE4A-2600FA3DF5A6}" destId="{EAAE3163-1CA2-4890-B610-DE7A0AE4A52F}" srcOrd="1" destOrd="0" presId="urn:microsoft.com/office/officeart/2005/8/layout/lProcess2"/>
    <dgm:cxn modelId="{DB06611D-4984-4FB1-9D7E-A58AE9574CD9}" type="presParOf" srcId="{98AA0186-5210-4465-BE4A-2600FA3DF5A6}" destId="{0B4D1D7D-98F2-4A6C-A2DC-CD7DE037FBE2}" srcOrd="2" destOrd="0" presId="urn:microsoft.com/office/officeart/2005/8/layout/lProcess2"/>
    <dgm:cxn modelId="{212DCEAC-74E6-4D77-A20B-6DE9920A67D0}" type="presParOf" srcId="{0B4D1D7D-98F2-4A6C-A2DC-CD7DE037FBE2}" destId="{77B57F43-91B3-4F43-AA44-6E8C1E6B547A}" srcOrd="0" destOrd="0" presId="urn:microsoft.com/office/officeart/2005/8/layout/lProcess2"/>
    <dgm:cxn modelId="{847F225B-B735-49AD-A090-05C8FEA6A601}" type="presParOf" srcId="{77B57F43-91B3-4F43-AA44-6E8C1E6B547A}" destId="{A53F6F6B-2D96-4023-B271-6132E3D9102C}" srcOrd="0" destOrd="0" presId="urn:microsoft.com/office/officeart/2005/8/layout/lProcess2"/>
    <dgm:cxn modelId="{249507EB-0241-40F6-A7D7-E036B2B0A227}" type="presParOf" srcId="{77B57F43-91B3-4F43-AA44-6E8C1E6B547A}" destId="{93E9D0C2-A991-494B-8C94-92D1E9BCC257}" srcOrd="1" destOrd="0" presId="urn:microsoft.com/office/officeart/2005/8/layout/lProcess2"/>
    <dgm:cxn modelId="{13C37083-B5C0-4349-A2E6-A27D987C1E96}" type="presParOf" srcId="{77B57F43-91B3-4F43-AA44-6E8C1E6B547A}" destId="{B17DE5FE-701D-4DA7-AC92-5940A5E20A03}" srcOrd="2" destOrd="0" presId="urn:microsoft.com/office/officeart/2005/8/layout/lProcess2"/>
    <dgm:cxn modelId="{B0CF9C32-43FA-4565-A2DB-B4EAE6F474F9}" type="presParOf" srcId="{FB9DD924-DD16-4C78-979B-F139550F6696}" destId="{5953DA15-7498-404F-847C-A1E78D8BE3C8}" srcOrd="7" destOrd="0" presId="urn:microsoft.com/office/officeart/2005/8/layout/lProcess2"/>
    <dgm:cxn modelId="{D1B329DA-A62B-4590-89F7-80D03659B6DB}" type="presParOf" srcId="{FB9DD924-DD16-4C78-979B-F139550F6696}" destId="{1E22969A-B1EF-4F8B-A253-E0E7A0EE04B7}" srcOrd="8" destOrd="0" presId="urn:microsoft.com/office/officeart/2005/8/layout/lProcess2"/>
    <dgm:cxn modelId="{CBE28421-780C-4296-B823-3F2F3692403E}" type="presParOf" srcId="{1E22969A-B1EF-4F8B-A253-E0E7A0EE04B7}" destId="{20381E2B-8C18-4297-A6FD-8D02BF0F01DD}" srcOrd="0" destOrd="0" presId="urn:microsoft.com/office/officeart/2005/8/layout/lProcess2"/>
    <dgm:cxn modelId="{3E8D1AE9-4957-4E8B-A4C1-7C38DED7835A}" type="presParOf" srcId="{1E22969A-B1EF-4F8B-A253-E0E7A0EE04B7}" destId="{9117CF5F-EBE6-4E4A-96C3-3044DBB99942}" srcOrd="1" destOrd="0" presId="urn:microsoft.com/office/officeart/2005/8/layout/lProcess2"/>
    <dgm:cxn modelId="{499EB8E5-0D0D-48E9-BD41-B7C1FF978A15}" type="presParOf" srcId="{1E22969A-B1EF-4F8B-A253-E0E7A0EE04B7}" destId="{7F25AC14-385B-4398-93C9-2CD9E9E4494D}" srcOrd="2" destOrd="0" presId="urn:microsoft.com/office/officeart/2005/8/layout/lProcess2"/>
    <dgm:cxn modelId="{AAC84087-9AF9-48D5-8FB6-B16FD2E9300B}" type="presParOf" srcId="{7F25AC14-385B-4398-93C9-2CD9E9E4494D}" destId="{15F2B744-BB7C-4C37-B5AD-2E20232C54E5}" srcOrd="0" destOrd="0" presId="urn:microsoft.com/office/officeart/2005/8/layout/lProcess2"/>
    <dgm:cxn modelId="{FD425DB7-9705-48D3-9C0A-59D42544294F}" type="presParOf" srcId="{15F2B744-BB7C-4C37-B5AD-2E20232C54E5}" destId="{D5ED0B6E-3A8E-420B-805C-86C792048148}" srcOrd="0" destOrd="0" presId="urn:microsoft.com/office/officeart/2005/8/layout/lProcess2"/>
    <dgm:cxn modelId="{99ABA7A9-FF80-49A4-BE87-5F98AF607F7C}" type="presParOf" srcId="{15F2B744-BB7C-4C37-B5AD-2E20232C54E5}" destId="{F901E8B3-9873-4D6C-B227-96B5AD779699}" srcOrd="1" destOrd="0" presId="urn:microsoft.com/office/officeart/2005/8/layout/lProcess2"/>
    <dgm:cxn modelId="{B58D6035-2C35-43B6-83AF-958BB068401C}" type="presParOf" srcId="{15F2B744-BB7C-4C37-B5AD-2E20232C54E5}" destId="{BE9331AE-E1F4-4212-9EB7-51A55A7401FB}" srcOrd="2" destOrd="0" presId="urn:microsoft.com/office/officeart/2005/8/layout/lProcess2"/>
    <dgm:cxn modelId="{D9988DF2-BB15-46D7-9B3B-ACE8B069E312}" type="presParOf" srcId="{15F2B744-BB7C-4C37-B5AD-2E20232C54E5}" destId="{819E0A68-8DB6-4B3C-BE54-D9E6B1EE77FF}" srcOrd="3" destOrd="0" presId="urn:microsoft.com/office/officeart/2005/8/layout/lProcess2"/>
    <dgm:cxn modelId="{25404ACE-772C-4640-A860-978DFD838790}" type="presParOf" srcId="{15F2B744-BB7C-4C37-B5AD-2E20232C54E5}" destId="{42CC4CAA-21CB-4A8E-A45C-992F6FE5EC5E}" srcOrd="4" destOrd="0" presId="urn:microsoft.com/office/officeart/2005/8/layout/lProcess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ycle8#1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131A92F-368D-47C5-92A8-601242BFF6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4EEE41-E265-4B44-A196-13856F75E2D4}" type="datetimeFigureOut">
              <a:rPr lang="zh-CN" altLang="en-US"/>
              <a:pPr>
                <a:defRPr/>
              </a:pPr>
              <a:t>2020-07-24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F3C747C-8024-4D58-81A9-3F36C2B1A4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备注占位符 1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3C747C-8024-4D58-81A9-3F36C2B1A46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ADB7F-7641-4ABA-9379-24A74833A82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9625" y="2236788"/>
            <a:ext cx="9182100" cy="15430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838" y="4079875"/>
            <a:ext cx="7559675" cy="1841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878DA-FC9E-4DB7-96BA-D4CF6DF795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FA56B-0A58-46B1-9C1F-0F4223CAB0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23200" y="288925"/>
            <a:ext cx="2438400" cy="6119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4825" y="288925"/>
            <a:ext cx="7165975" cy="61198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6233F-D2EC-480F-AA00-79DF334465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D76D2-283A-4593-9570-137C7A0180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488" y="4627563"/>
            <a:ext cx="9182100" cy="1430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2488" y="3052763"/>
            <a:ext cx="9182100" cy="157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E7701-D7F6-435A-A0B9-45982BE4F3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4825" y="1655763"/>
            <a:ext cx="4784725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1950" y="1655763"/>
            <a:ext cx="478631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50605-0B71-4B6B-9B19-F337C0F4D7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611313"/>
            <a:ext cx="47720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9750" y="2284413"/>
            <a:ext cx="4772025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6400" y="1611313"/>
            <a:ext cx="4775200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6400" y="2284413"/>
            <a:ext cx="4775200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FBC6-2606-4D05-848F-1F269463F8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DDCEA-6D7C-44A2-BDCE-91554C3CEB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FE1DF-5E97-4450-9700-C7ABC24AA6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87338"/>
            <a:ext cx="3554413" cy="1219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750" y="287338"/>
            <a:ext cx="6038850" cy="61452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9750" y="1506538"/>
            <a:ext cx="3554413" cy="4926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78048-666F-4016-9AA9-8C066F97B6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7725" y="5040313"/>
            <a:ext cx="6480175" cy="5953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7725" y="642938"/>
            <a:ext cx="6480175" cy="4321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17725" y="5635625"/>
            <a:ext cx="6480175" cy="8445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21DEC-30C0-43BC-BB9D-507BFC9C37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88925"/>
            <a:ext cx="97218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655763"/>
            <a:ext cx="972343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557963"/>
            <a:ext cx="2520950" cy="500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90938" y="6557963"/>
            <a:ext cx="3419475" cy="500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0650" y="6557963"/>
            <a:ext cx="2520950" cy="500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0F6B062-49E7-4EA7-8711-C812FF259E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15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Colors" Target="../diagrams/colors16.xml"/><Relationship Id="rId5" Type="http://schemas.openxmlformats.org/officeDocument/2006/relationships/diagramLayout" Target="../diagrams/layout15.xml"/><Relationship Id="rId10" Type="http://schemas.openxmlformats.org/officeDocument/2006/relationships/diagramQuickStyle" Target="../diagrams/quickStyle16.xml"/><Relationship Id="rId4" Type="http://schemas.openxmlformats.org/officeDocument/2006/relationships/diagramData" Target="../diagrams/data15.xml"/><Relationship Id="rId9" Type="http://schemas.openxmlformats.org/officeDocument/2006/relationships/diagramLayout" Target="../diagrams/layout16.xml"/><Relationship Id="rId1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17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11" Type="http://schemas.openxmlformats.org/officeDocument/2006/relationships/diagramColors" Target="../diagrams/colors18.xml"/><Relationship Id="rId5" Type="http://schemas.openxmlformats.org/officeDocument/2006/relationships/diagramLayout" Target="../diagrams/layout17.xml"/><Relationship Id="rId10" Type="http://schemas.openxmlformats.org/officeDocument/2006/relationships/diagramQuickStyle" Target="../diagrams/quickStyle18.xml"/><Relationship Id="rId4" Type="http://schemas.openxmlformats.org/officeDocument/2006/relationships/diagramData" Target="../diagrams/data17.xml"/><Relationship Id="rId9" Type="http://schemas.openxmlformats.org/officeDocument/2006/relationships/diagramLayout" Target="../diagrams/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11" Type="http://schemas.openxmlformats.org/officeDocument/2006/relationships/diagramColors" Target="../diagrams/colors20.xml"/><Relationship Id="rId5" Type="http://schemas.openxmlformats.org/officeDocument/2006/relationships/diagramLayout" Target="../diagrams/layout19.xml"/><Relationship Id="rId10" Type="http://schemas.openxmlformats.org/officeDocument/2006/relationships/diagramQuickStyle" Target="../diagrams/quickStyle20.xml"/><Relationship Id="rId4" Type="http://schemas.openxmlformats.org/officeDocument/2006/relationships/diagramData" Target="../diagrams/data19.xml"/><Relationship Id="rId9" Type="http://schemas.openxmlformats.org/officeDocument/2006/relationships/diagramLayout" Target="../diagrams/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1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11" Type="http://schemas.openxmlformats.org/officeDocument/2006/relationships/diagramColors" Target="../diagrams/colors22.xml"/><Relationship Id="rId5" Type="http://schemas.openxmlformats.org/officeDocument/2006/relationships/diagramLayout" Target="../diagrams/layout21.xml"/><Relationship Id="rId10" Type="http://schemas.openxmlformats.org/officeDocument/2006/relationships/diagramQuickStyle" Target="../diagrams/quickStyle22.xml"/><Relationship Id="rId4" Type="http://schemas.openxmlformats.org/officeDocument/2006/relationships/diagramData" Target="../diagrams/data21.xml"/><Relationship Id="rId9" Type="http://schemas.openxmlformats.org/officeDocument/2006/relationships/diagramLayout" Target="../diagrams/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11" Type="http://schemas.openxmlformats.org/officeDocument/2006/relationships/diagramColors" Target="../diagrams/colors24.xml"/><Relationship Id="rId5" Type="http://schemas.openxmlformats.org/officeDocument/2006/relationships/diagramLayout" Target="../diagrams/layout23.xml"/><Relationship Id="rId10" Type="http://schemas.openxmlformats.org/officeDocument/2006/relationships/diagramQuickStyle" Target="../diagrams/quickStyle24.xml"/><Relationship Id="rId4" Type="http://schemas.openxmlformats.org/officeDocument/2006/relationships/diagramData" Target="../diagrams/data23.xml"/><Relationship Id="rId9" Type="http://schemas.openxmlformats.org/officeDocument/2006/relationships/diagramLayout" Target="../diagrams/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11" Type="http://schemas.openxmlformats.org/officeDocument/2006/relationships/diagramColors" Target="../diagrams/colors26.xml"/><Relationship Id="rId5" Type="http://schemas.openxmlformats.org/officeDocument/2006/relationships/diagramLayout" Target="../diagrams/layout25.xml"/><Relationship Id="rId10" Type="http://schemas.openxmlformats.org/officeDocument/2006/relationships/diagramQuickStyle" Target="../diagrams/quickStyle26.xml"/><Relationship Id="rId4" Type="http://schemas.openxmlformats.org/officeDocument/2006/relationships/diagramData" Target="../diagrams/data25.xml"/><Relationship Id="rId9" Type="http://schemas.openxmlformats.org/officeDocument/2006/relationships/diagramLayout" Target="../diagrams/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diagramLayout" Target="../diagrams/layout29.xml"/><Relationship Id="rId18" Type="http://schemas.openxmlformats.org/officeDocument/2006/relationships/diagramQuickStyle" Target="../diagrams/quickStyle3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7.xml"/><Relationship Id="rId12" Type="http://schemas.openxmlformats.org/officeDocument/2006/relationships/diagramData" Target="../diagrams/data29.xml"/><Relationship Id="rId17" Type="http://schemas.openxmlformats.org/officeDocument/2006/relationships/diagramLayout" Target="../diagrams/layout30.xml"/><Relationship Id="rId2" Type="http://schemas.openxmlformats.org/officeDocument/2006/relationships/notesSlide" Target="../notesSlides/notesSlide16.xml"/><Relationship Id="rId16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11" Type="http://schemas.openxmlformats.org/officeDocument/2006/relationships/diagramColors" Target="../diagrams/colors28.xml"/><Relationship Id="rId5" Type="http://schemas.openxmlformats.org/officeDocument/2006/relationships/diagramLayout" Target="../diagrams/layout27.xml"/><Relationship Id="rId15" Type="http://schemas.openxmlformats.org/officeDocument/2006/relationships/diagramColors" Target="../diagrams/colors29.xml"/><Relationship Id="rId10" Type="http://schemas.openxmlformats.org/officeDocument/2006/relationships/diagramQuickStyle" Target="../diagrams/quickStyle28.xml"/><Relationship Id="rId19" Type="http://schemas.openxmlformats.org/officeDocument/2006/relationships/diagramColors" Target="../diagrams/colors30.xml"/><Relationship Id="rId4" Type="http://schemas.openxmlformats.org/officeDocument/2006/relationships/diagramData" Target="../diagrams/data27.xml"/><Relationship Id="rId9" Type="http://schemas.openxmlformats.org/officeDocument/2006/relationships/diagramLayout" Target="../diagrams/layout28.xml"/><Relationship Id="rId14" Type="http://schemas.openxmlformats.org/officeDocument/2006/relationships/diagramQuickStyle" Target="../diagrams/quickStyle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3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36.xml"/><Relationship Id="rId12" Type="http://schemas.openxmlformats.org/officeDocument/2006/relationships/diagramColors" Target="../diagrams/colors3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11" Type="http://schemas.openxmlformats.org/officeDocument/2006/relationships/diagramQuickStyle" Target="../diagrams/quickStyle37.xml"/><Relationship Id="rId5" Type="http://schemas.openxmlformats.org/officeDocument/2006/relationships/diagramLayout" Target="../diagrams/layout36.xml"/><Relationship Id="rId10" Type="http://schemas.openxmlformats.org/officeDocument/2006/relationships/diagramLayout" Target="../diagrams/layout37.xml"/><Relationship Id="rId4" Type="http://schemas.openxmlformats.org/officeDocument/2006/relationships/diagramData" Target="../diagrams/data36.xml"/><Relationship Id="rId9" Type="http://schemas.openxmlformats.org/officeDocument/2006/relationships/diagramData" Target="../diagrams/data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Relationship Id="rId9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2.xml"/><Relationship Id="rId13" Type="http://schemas.openxmlformats.org/officeDocument/2006/relationships/diagramLayout" Target="../diagrams/layout43.xml"/><Relationship Id="rId18" Type="http://schemas.openxmlformats.org/officeDocument/2006/relationships/diagramQuickStyle" Target="../diagrams/quickStyle4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1.xml"/><Relationship Id="rId12" Type="http://schemas.openxmlformats.org/officeDocument/2006/relationships/diagramData" Target="../diagrams/data43.xml"/><Relationship Id="rId17" Type="http://schemas.openxmlformats.org/officeDocument/2006/relationships/diagramLayout" Target="../diagrams/layout44.xml"/><Relationship Id="rId2" Type="http://schemas.openxmlformats.org/officeDocument/2006/relationships/notesSlide" Target="../notesSlides/notesSlide25.xml"/><Relationship Id="rId16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11" Type="http://schemas.openxmlformats.org/officeDocument/2006/relationships/diagramColors" Target="../diagrams/colors42.xml"/><Relationship Id="rId5" Type="http://schemas.openxmlformats.org/officeDocument/2006/relationships/diagramLayout" Target="../diagrams/layout41.xml"/><Relationship Id="rId15" Type="http://schemas.openxmlformats.org/officeDocument/2006/relationships/diagramColors" Target="../diagrams/colors43.xml"/><Relationship Id="rId10" Type="http://schemas.openxmlformats.org/officeDocument/2006/relationships/diagramQuickStyle" Target="../diagrams/quickStyle42.xml"/><Relationship Id="rId19" Type="http://schemas.openxmlformats.org/officeDocument/2006/relationships/diagramColors" Target="../diagrams/colors44.xml"/><Relationship Id="rId4" Type="http://schemas.openxmlformats.org/officeDocument/2006/relationships/diagramData" Target="../diagrams/data41.xml"/><Relationship Id="rId9" Type="http://schemas.openxmlformats.org/officeDocument/2006/relationships/diagramLayout" Target="../diagrams/layout42.xml"/><Relationship Id="rId14" Type="http://schemas.openxmlformats.org/officeDocument/2006/relationships/diagramQuickStyle" Target="../diagrams/quickStyle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13" Type="http://schemas.openxmlformats.org/officeDocument/2006/relationships/diagramLayout" Target="../diagrams/layout47.xml"/><Relationship Id="rId18" Type="http://schemas.openxmlformats.org/officeDocument/2006/relationships/diagramQuickStyle" Target="../diagrams/quickStyle48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5.xml"/><Relationship Id="rId12" Type="http://schemas.openxmlformats.org/officeDocument/2006/relationships/diagramData" Target="../diagrams/data47.xml"/><Relationship Id="rId17" Type="http://schemas.openxmlformats.org/officeDocument/2006/relationships/diagramLayout" Target="../diagrams/layout48.xml"/><Relationship Id="rId2" Type="http://schemas.openxmlformats.org/officeDocument/2006/relationships/notesSlide" Target="../notesSlides/notesSlide27.xml"/><Relationship Id="rId16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11" Type="http://schemas.openxmlformats.org/officeDocument/2006/relationships/diagramColors" Target="../diagrams/colors46.xml"/><Relationship Id="rId5" Type="http://schemas.openxmlformats.org/officeDocument/2006/relationships/diagramLayout" Target="../diagrams/layout45.xml"/><Relationship Id="rId15" Type="http://schemas.openxmlformats.org/officeDocument/2006/relationships/diagramColors" Target="../diagrams/colors47.xml"/><Relationship Id="rId10" Type="http://schemas.openxmlformats.org/officeDocument/2006/relationships/diagramQuickStyle" Target="../diagrams/quickStyle46.xml"/><Relationship Id="rId19" Type="http://schemas.openxmlformats.org/officeDocument/2006/relationships/diagramColors" Target="../diagrams/colors48.xml"/><Relationship Id="rId4" Type="http://schemas.openxmlformats.org/officeDocument/2006/relationships/diagramData" Target="../diagrams/data45.xml"/><Relationship Id="rId9" Type="http://schemas.openxmlformats.org/officeDocument/2006/relationships/diagramLayout" Target="../diagrams/layout46.xml"/><Relationship Id="rId14" Type="http://schemas.openxmlformats.org/officeDocument/2006/relationships/diagramQuickStyle" Target="../diagrams/quickStyle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9.xml"/><Relationship Id="rId11" Type="http://schemas.openxmlformats.org/officeDocument/2006/relationships/image" Target="../media/image53.jpeg"/><Relationship Id="rId5" Type="http://schemas.openxmlformats.org/officeDocument/2006/relationships/diagramLayout" Target="../diagrams/layout49.xml"/><Relationship Id="rId10" Type="http://schemas.openxmlformats.org/officeDocument/2006/relationships/image" Target="../media/image52.png"/><Relationship Id="rId4" Type="http://schemas.openxmlformats.org/officeDocument/2006/relationships/diagramData" Target="../diagrams/data49.xml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7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Microsoft_Office_Excel_97-2003____2.xls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Office_Excel_97-2003____1.xls"/><Relationship Id="rId5" Type="http://schemas.openxmlformats.org/officeDocument/2006/relationships/image" Target="../media/image1.png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9.jpeg"/><Relationship Id="rId10" Type="http://schemas.openxmlformats.org/officeDocument/2006/relationships/diagramLayout" Target="../diagrams/layout5.xml"/><Relationship Id="rId4" Type="http://schemas.openxmlformats.org/officeDocument/2006/relationships/image" Target="../media/image8.jpeg"/><Relationship Id="rId9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14.png"/><Relationship Id="rId10" Type="http://schemas.openxmlformats.org/officeDocument/2006/relationships/diagramLayout" Target="../diagrams/layout6.xml"/><Relationship Id="rId4" Type="http://schemas.openxmlformats.org/officeDocument/2006/relationships/image" Target="../media/image13.png"/><Relationship Id="rId9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Layout" Target="../diagrams/layout9.xml"/><Relationship Id="rId18" Type="http://schemas.openxmlformats.org/officeDocument/2006/relationships/diagramQuickStyle" Target="../diagrams/quickStyle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12" Type="http://schemas.openxmlformats.org/officeDocument/2006/relationships/diagramData" Target="../diagrams/data9.xml"/><Relationship Id="rId17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6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Colors" Target="../diagrams/colors8.xml"/><Relationship Id="rId5" Type="http://schemas.openxmlformats.org/officeDocument/2006/relationships/diagramLayout" Target="../diagrams/layout7.xml"/><Relationship Id="rId15" Type="http://schemas.openxmlformats.org/officeDocument/2006/relationships/diagramColors" Target="../diagrams/colors9.xml"/><Relationship Id="rId10" Type="http://schemas.openxmlformats.org/officeDocument/2006/relationships/diagramQuickStyle" Target="../diagrams/quickStyle8.xml"/><Relationship Id="rId19" Type="http://schemas.openxmlformats.org/officeDocument/2006/relationships/diagramColors" Target="../diagrams/colors10.xml"/><Relationship Id="rId4" Type="http://schemas.openxmlformats.org/officeDocument/2006/relationships/diagramData" Target="../diagrams/data7.xml"/><Relationship Id="rId9" Type="http://schemas.openxmlformats.org/officeDocument/2006/relationships/diagramLayout" Target="../diagrams/layout8.xml"/><Relationship Id="rId1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Layout" Target="../diagrams/layout13.xml"/><Relationship Id="rId18" Type="http://schemas.openxmlformats.org/officeDocument/2006/relationships/diagramQuickStyle" Target="../diagrams/quickStyle1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1.xml"/><Relationship Id="rId12" Type="http://schemas.openxmlformats.org/officeDocument/2006/relationships/diagramData" Target="../diagrams/data13.xml"/><Relationship Id="rId17" Type="http://schemas.openxmlformats.org/officeDocument/2006/relationships/diagramLayout" Target="../diagrams/layout14.xml"/><Relationship Id="rId2" Type="http://schemas.openxmlformats.org/officeDocument/2006/relationships/notesSlide" Target="../notesSlides/notesSlide9.xml"/><Relationship Id="rId16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diagramColors" Target="../diagrams/colors12.xml"/><Relationship Id="rId5" Type="http://schemas.openxmlformats.org/officeDocument/2006/relationships/diagramLayout" Target="../diagrams/layout11.xml"/><Relationship Id="rId15" Type="http://schemas.openxmlformats.org/officeDocument/2006/relationships/diagramColors" Target="../diagrams/colors13.xml"/><Relationship Id="rId10" Type="http://schemas.openxmlformats.org/officeDocument/2006/relationships/diagramQuickStyle" Target="../diagrams/quickStyle12.xml"/><Relationship Id="rId19" Type="http://schemas.openxmlformats.org/officeDocument/2006/relationships/diagramColors" Target="../diagrams/colors14.xml"/><Relationship Id="rId4" Type="http://schemas.openxmlformats.org/officeDocument/2006/relationships/diagramData" Target="../diagrams/data11.xml"/><Relationship Id="rId9" Type="http://schemas.openxmlformats.org/officeDocument/2006/relationships/diagramLayout" Target="../diagrams/layout12.xml"/><Relationship Id="rId14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>
            <a:spLocks/>
          </p:cNvSpPr>
          <p:nvPr/>
        </p:nvSpPr>
        <p:spPr bwMode="auto">
          <a:xfrm>
            <a:off x="0" y="0"/>
            <a:ext cx="10801350" cy="7200900"/>
          </a:xfrm>
          <a:custGeom>
            <a:avLst/>
            <a:gdLst>
              <a:gd name="T0" fmla="*/ 0 w 6804"/>
              <a:gd name="T1" fmla="*/ 2147483647 h 4536"/>
              <a:gd name="T2" fmla="*/ 2147483647 w 6804"/>
              <a:gd name="T3" fmla="*/ 2147483647 h 4536"/>
              <a:gd name="T4" fmla="*/ 2147483647 w 6804"/>
              <a:gd name="T5" fmla="*/ 0 h 4536"/>
              <a:gd name="T6" fmla="*/ 0 w 6804"/>
              <a:gd name="T7" fmla="*/ 0 h 4536"/>
              <a:gd name="T8" fmla="*/ 0 w 6804"/>
              <a:gd name="T9" fmla="*/ 2147483647 h 45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4536"/>
              <a:gd name="T17" fmla="*/ 6804 w 6804"/>
              <a:gd name="T18" fmla="*/ 4536 h 4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4536">
                <a:moveTo>
                  <a:pt x="0" y="4536"/>
                </a:moveTo>
                <a:lnTo>
                  <a:pt x="6804" y="4536"/>
                </a:lnTo>
                <a:lnTo>
                  <a:pt x="6804" y="0"/>
                </a:lnTo>
                <a:lnTo>
                  <a:pt x="0" y="0"/>
                </a:lnTo>
                <a:lnTo>
                  <a:pt x="0" y="4536"/>
                </a:lnTo>
                <a:close/>
              </a:path>
            </a:pathLst>
          </a:custGeom>
          <a:solidFill>
            <a:srgbClr val="F2F2F2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1" name="Text Box 5"/>
          <p:cNvSpPr txBox="1">
            <a:spLocks noChangeArrowheads="1"/>
          </p:cNvSpPr>
          <p:nvPr/>
        </p:nvSpPr>
        <p:spPr bwMode="auto">
          <a:xfrm>
            <a:off x="0" y="2235437"/>
            <a:ext cx="1080135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创新驱动  智慧引领</a:t>
            </a:r>
            <a:endParaRPr lang="en-US" altLang="zh-CN" sz="60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温州市现代集团抓信息建设打造智慧国企情况介绍</a:t>
            </a:r>
            <a:endParaRPr lang="zh-CN" altLang="en-US" sz="3600" b="1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35" name="组合 26"/>
          <p:cNvGrpSpPr>
            <a:grpSpLocks/>
          </p:cNvGrpSpPr>
          <p:nvPr/>
        </p:nvGrpSpPr>
        <p:grpSpPr bwMode="auto">
          <a:xfrm>
            <a:off x="900141" y="1214435"/>
            <a:ext cx="8572500" cy="1785937"/>
            <a:chOff x="142844" y="4786322"/>
            <a:chExt cx="8572560" cy="1785950"/>
          </a:xfrm>
        </p:grpSpPr>
        <p:sp>
          <p:nvSpPr>
            <p:cNvPr id="39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41" name="图示 40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42" name="图示 41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45" name="圆角矩形 44"/>
          <p:cNvSpPr/>
          <p:nvPr/>
        </p:nvSpPr>
        <p:spPr bwMode="auto">
          <a:xfrm>
            <a:off x="2900373" y="1214422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3A25605A-39D4-42B6-971F-9DEB92CDDD1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6427" y="3600450"/>
            <a:ext cx="4214842" cy="257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6" descr="微信截图_20170625111548 拷贝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205" y="3386136"/>
            <a:ext cx="4429156" cy="262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微信图片_20190531093905-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891" y="3814764"/>
            <a:ext cx="5107314" cy="25717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900081" y="1214435"/>
            <a:ext cx="8572500" cy="1785937"/>
            <a:chOff x="142844" y="4786322"/>
            <a:chExt cx="8572560" cy="1785950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1" name="图示 10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12" name="图片 3" descr="5-会展管理.JPG"/>
          <p:cNvPicPr>
            <a:picLocks noChangeAspect="1"/>
          </p:cNvPicPr>
          <p:nvPr/>
        </p:nvPicPr>
        <p:blipFill>
          <a:blip r:embed="rId12"/>
          <a:srcRect r="21434"/>
          <a:stretch>
            <a:fillRect/>
          </a:stretch>
        </p:blipFill>
        <p:spPr bwMode="auto">
          <a:xfrm>
            <a:off x="1471585" y="3143248"/>
            <a:ext cx="4286280" cy="334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会展一站式微信段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6499" y="3100384"/>
            <a:ext cx="2132337" cy="3429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圆角矩形 13"/>
          <p:cNvSpPr/>
          <p:nvPr/>
        </p:nvSpPr>
        <p:spPr bwMode="auto">
          <a:xfrm>
            <a:off x="4614825" y="1214422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900081" y="1214435"/>
            <a:ext cx="8572500" cy="1785937"/>
            <a:chOff x="142844" y="4786322"/>
            <a:chExt cx="8572560" cy="1785950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1" name="图示 10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12" name="Picture 4" descr="D:\Frank\Documents\信息化系统界面\信息化系统界面\业务系统\4-酒店管理-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71585" y="3100384"/>
            <a:ext cx="7429552" cy="3729287"/>
          </a:xfrm>
          <a:prstGeom prst="rect">
            <a:avLst/>
          </a:prstGeom>
          <a:noFill/>
        </p:spPr>
      </p:pic>
      <p:sp>
        <p:nvSpPr>
          <p:cNvPr id="13" name="圆角矩形 12"/>
          <p:cNvSpPr/>
          <p:nvPr/>
        </p:nvSpPr>
        <p:spPr bwMode="auto">
          <a:xfrm>
            <a:off x="6400775" y="1214422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900081" y="1214435"/>
            <a:ext cx="8572500" cy="1785937"/>
            <a:chOff x="142844" y="4786322"/>
            <a:chExt cx="8572560" cy="1785950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1" name="图示 10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12" name="图片 11" descr="微信截图_201806122332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5833" y="3100384"/>
            <a:ext cx="8147069" cy="378619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 bwMode="auto">
          <a:xfrm>
            <a:off x="2114495" y="2071678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900081" y="1214435"/>
            <a:ext cx="8572500" cy="1785937"/>
            <a:chOff x="142844" y="4786322"/>
            <a:chExt cx="8572560" cy="1785950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1" name="图示 10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12" name="图片 11" descr="微信截图_2018061223345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147" y="3168753"/>
            <a:ext cx="8001056" cy="3689247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 bwMode="auto">
          <a:xfrm>
            <a:off x="3900445" y="2071678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900081" y="1214435"/>
            <a:ext cx="8572500" cy="1785937"/>
            <a:chOff x="142844" y="4786322"/>
            <a:chExt cx="8572560" cy="1785950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1" name="图示 10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12" name="图片 11" descr="微信截图_201806122336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1783" y="3100384"/>
            <a:ext cx="5072097" cy="3827233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 bwMode="auto">
          <a:xfrm>
            <a:off x="5757833" y="2071678"/>
            <a:ext cx="1714512" cy="85725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8"/>
          <p:cNvGrpSpPr>
            <a:grpSpLocks/>
          </p:cNvGrpSpPr>
          <p:nvPr/>
        </p:nvGrpSpPr>
        <p:grpSpPr bwMode="auto">
          <a:xfrm>
            <a:off x="1042988" y="2143125"/>
            <a:ext cx="8572500" cy="495300"/>
            <a:chOff x="142844" y="2143116"/>
            <a:chExt cx="8572560" cy="4953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0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grpSp>
        <p:nvGrpSpPr>
          <p:cNvPr id="11" name="组合 29"/>
          <p:cNvGrpSpPr>
            <a:grpSpLocks/>
          </p:cNvGrpSpPr>
          <p:nvPr/>
        </p:nvGrpSpPr>
        <p:grpSpPr bwMode="auto">
          <a:xfrm>
            <a:off x="1042988" y="1228725"/>
            <a:ext cx="8572500" cy="842963"/>
            <a:chOff x="142844" y="1228724"/>
            <a:chExt cx="8572560" cy="842954"/>
          </a:xfrm>
        </p:grpSpPr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15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grpSp>
        <p:nvGrpSpPr>
          <p:cNvPr id="24" name="组合 26"/>
          <p:cNvGrpSpPr>
            <a:grpSpLocks/>
          </p:cNvGrpSpPr>
          <p:nvPr/>
        </p:nvGrpSpPr>
        <p:grpSpPr bwMode="auto">
          <a:xfrm>
            <a:off x="1042988" y="4786313"/>
            <a:ext cx="8572500" cy="1785937"/>
            <a:chOff x="142844" y="4786322"/>
            <a:chExt cx="8572560" cy="1785950"/>
          </a:xfrm>
        </p:grpSpPr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27" name="图示 26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28" name="图示 27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29" name="组合 27"/>
          <p:cNvGrpSpPr>
            <a:grpSpLocks/>
          </p:cNvGrpSpPr>
          <p:nvPr/>
        </p:nvGrpSpPr>
        <p:grpSpPr bwMode="auto">
          <a:xfrm>
            <a:off x="1042988" y="2714625"/>
            <a:ext cx="8572500" cy="2000250"/>
            <a:chOff x="142844" y="2714620"/>
            <a:chExt cx="8572560" cy="2000264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200026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37" name="图示 36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38" name="图示 37"/>
            <p:cNvGraphicFramePr/>
            <p:nvPr/>
          </p:nvGraphicFramePr>
          <p:xfrm>
            <a:off x="1285852" y="4071947"/>
            <a:ext cx="7358115" cy="57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  <p:sp>
        <p:nvSpPr>
          <p:cNvPr id="39" name="圆角矩形 38"/>
          <p:cNvSpPr/>
          <p:nvPr/>
        </p:nvSpPr>
        <p:spPr bwMode="auto">
          <a:xfrm>
            <a:off x="971519" y="2654896"/>
            <a:ext cx="8786874" cy="2160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11" name="图片 9" descr="2-人力资源 拷贝.jpg"/>
          <p:cNvPicPr>
            <a:picLocks noChangeAspect="1"/>
          </p:cNvPicPr>
          <p:nvPr/>
        </p:nvPicPr>
        <p:blipFill>
          <a:blip r:embed="rId8"/>
          <a:srcRect b="19534"/>
          <a:stretch>
            <a:fillRect/>
          </a:stretch>
        </p:blipFill>
        <p:spPr bwMode="auto">
          <a:xfrm>
            <a:off x="1185893" y="2571744"/>
            <a:ext cx="7523162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页面提取自－现代集团-HR信息化交流10_页面_2.pn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917" y="3643314"/>
            <a:ext cx="4929221" cy="3087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圆角矩形 12"/>
          <p:cNvSpPr/>
          <p:nvPr/>
        </p:nvSpPr>
        <p:spPr bwMode="auto">
          <a:xfrm>
            <a:off x="2186025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295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11" name="Picture 2" descr="D:\Frank\Documents\信息化系统界面\信息化系统界面\管理系统\3-财务管理.jpg"/>
          <p:cNvPicPr>
            <a:picLocks noChangeAspect="1" noChangeArrowheads="1"/>
          </p:cNvPicPr>
          <p:nvPr/>
        </p:nvPicPr>
        <p:blipFill>
          <a:blip r:embed="rId8"/>
          <a:srcRect b="22825"/>
          <a:stretch>
            <a:fillRect/>
          </a:stretch>
        </p:blipFill>
        <p:spPr bwMode="auto">
          <a:xfrm>
            <a:off x="1294229" y="2571744"/>
            <a:ext cx="8464164" cy="4071966"/>
          </a:xfrm>
          <a:prstGeom prst="rect">
            <a:avLst/>
          </a:prstGeom>
          <a:noFill/>
        </p:spPr>
      </p:pic>
      <p:sp>
        <p:nvSpPr>
          <p:cNvPr id="12" name="圆角矩形 11"/>
          <p:cNvSpPr/>
          <p:nvPr/>
        </p:nvSpPr>
        <p:spPr bwMode="auto">
          <a:xfrm>
            <a:off x="3614725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2" name="圆角矩形 11"/>
          <p:cNvSpPr/>
          <p:nvPr/>
        </p:nvSpPr>
        <p:spPr bwMode="auto">
          <a:xfrm>
            <a:off x="3614785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 descr="166437429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4921" y="2671756"/>
            <a:ext cx="2108762" cy="3855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2494086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4647" y="2671756"/>
            <a:ext cx="2082242" cy="3855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0213" y="2671756"/>
            <a:ext cx="2071702" cy="386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2400279" y="6100780"/>
            <a:ext cx="1107996" cy="369332"/>
          </a:xfrm>
          <a:prstGeom prst="rect">
            <a:avLst/>
          </a:prstGeom>
          <a:solidFill>
            <a:srgbClr val="8DE3EF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线上报销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2047" y="6100780"/>
            <a:ext cx="1107996" cy="369332"/>
          </a:xfrm>
          <a:prstGeom prst="rect">
            <a:avLst/>
          </a:prstGeom>
          <a:solidFill>
            <a:srgbClr val="8DE3EF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资金支付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15253" y="6100780"/>
            <a:ext cx="1107996" cy="369332"/>
          </a:xfrm>
          <a:prstGeom prst="rect">
            <a:avLst/>
          </a:prstGeom>
          <a:solidFill>
            <a:srgbClr val="8DE3EF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资金分析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graphicFrame>
        <p:nvGraphicFramePr>
          <p:cNvPr id="20" name="图示 19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矩形 20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971519" y="2743194"/>
            <a:ext cx="5357790" cy="2528904"/>
            <a:chOff x="714348" y="1214422"/>
            <a:chExt cx="7122695" cy="3378467"/>
          </a:xfrm>
        </p:grpSpPr>
        <p:pic>
          <p:nvPicPr>
            <p:cNvPr id="12" name="图片 11" descr="图片1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4348" y="1214422"/>
              <a:ext cx="7122695" cy="33784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429124" y="1928802"/>
              <a:ext cx="2500330" cy="493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大资产 </a:t>
              </a:r>
              <a:r>
                <a:rPr lang="en-US" altLang="zh-CN" b="1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2.0 </a:t>
              </a:r>
              <a:r>
                <a:rPr lang="zh-CN" altLang="en-US" b="1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 bwMode="auto">
          <a:xfrm>
            <a:off x="5114983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图示 14"/>
          <p:cNvGraphicFramePr/>
          <p:nvPr/>
        </p:nvGraphicFramePr>
        <p:xfrm>
          <a:off x="642910" y="4214818"/>
          <a:ext cx="4286280" cy="250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6" name="图片 15" descr="微信截图_2020072209354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237" y="2600318"/>
            <a:ext cx="5000660" cy="39840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81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11" name="图片 4" descr="10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00405" y="2743218"/>
            <a:ext cx="6210945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图示 11"/>
          <p:cNvGraphicFramePr/>
          <p:nvPr/>
        </p:nvGraphicFramePr>
        <p:xfrm>
          <a:off x="1328769" y="3814764"/>
          <a:ext cx="3571900" cy="3071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圆角矩形 12"/>
          <p:cNvSpPr/>
          <p:nvPr/>
        </p:nvSpPr>
        <p:spPr bwMode="auto">
          <a:xfrm>
            <a:off x="6543743" y="1171558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1043017" y="1171581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3" name="圆角矩形 12"/>
          <p:cNvSpPr/>
          <p:nvPr/>
        </p:nvSpPr>
        <p:spPr bwMode="auto">
          <a:xfrm>
            <a:off x="6543743" y="1171558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7FE1FEE6-0066-43B5-9B12-FD08C96072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015" y="2457442"/>
            <a:ext cx="6000792" cy="32963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8809F9C3-769F-4D44-87C0-1D8D2612013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4989" y="4171954"/>
            <a:ext cx="4676968" cy="2413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11" name="图片 4" descr="微信图片_20170625003148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34257" y="3028946"/>
            <a:ext cx="2347912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6" descr="1-OA办公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28769" y="3028946"/>
            <a:ext cx="5475288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758144" y="6243633"/>
            <a:ext cx="1428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移动端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3400457" y="6243633"/>
            <a:ext cx="1428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PC 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端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8043941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7"/>
          <p:cNvGrpSpPr>
            <a:grpSpLocks/>
          </p:cNvGrpSpPr>
          <p:nvPr/>
        </p:nvGrpSpPr>
        <p:grpSpPr bwMode="auto">
          <a:xfrm>
            <a:off x="1043017" y="1171558"/>
            <a:ext cx="8572500" cy="1357322"/>
            <a:chOff x="142844" y="2714620"/>
            <a:chExt cx="8572560" cy="1357332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135733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10" name="图示 9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pic>
        <p:nvPicPr>
          <p:cNvPr id="11" name="图片 5" descr="微信截图_20170625173634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71975" y="2743194"/>
            <a:ext cx="516850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6" descr="监控中心网络图-2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43083" y="2671756"/>
            <a:ext cx="2144859" cy="39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圆角矩形 12"/>
          <p:cNvSpPr/>
          <p:nvPr/>
        </p:nvSpPr>
        <p:spPr bwMode="auto">
          <a:xfrm>
            <a:off x="8043941" y="1171559"/>
            <a:ext cx="1500198" cy="122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8"/>
          <p:cNvGrpSpPr>
            <a:grpSpLocks/>
          </p:cNvGrpSpPr>
          <p:nvPr/>
        </p:nvGrpSpPr>
        <p:grpSpPr bwMode="auto">
          <a:xfrm>
            <a:off x="1042956" y="2143125"/>
            <a:ext cx="8572500" cy="495300"/>
            <a:chOff x="142844" y="2143116"/>
            <a:chExt cx="8572560" cy="4953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0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grpSp>
        <p:nvGrpSpPr>
          <p:cNvPr id="11" name="组合 29"/>
          <p:cNvGrpSpPr>
            <a:grpSpLocks/>
          </p:cNvGrpSpPr>
          <p:nvPr/>
        </p:nvGrpSpPr>
        <p:grpSpPr bwMode="auto">
          <a:xfrm>
            <a:off x="1042956" y="1228725"/>
            <a:ext cx="8572500" cy="842963"/>
            <a:chOff x="142844" y="1228724"/>
            <a:chExt cx="8572560" cy="842954"/>
          </a:xfrm>
        </p:grpSpPr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15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grpSp>
        <p:nvGrpSpPr>
          <p:cNvPr id="24" name="组合 26"/>
          <p:cNvGrpSpPr>
            <a:grpSpLocks/>
          </p:cNvGrpSpPr>
          <p:nvPr/>
        </p:nvGrpSpPr>
        <p:grpSpPr bwMode="auto">
          <a:xfrm>
            <a:off x="1042956" y="4786313"/>
            <a:ext cx="8572500" cy="1785937"/>
            <a:chOff x="142844" y="4786322"/>
            <a:chExt cx="8572560" cy="1785950"/>
          </a:xfrm>
        </p:grpSpPr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27" name="图示 26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28" name="图示 27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29" name="组合 27"/>
          <p:cNvGrpSpPr>
            <a:grpSpLocks/>
          </p:cNvGrpSpPr>
          <p:nvPr/>
        </p:nvGrpSpPr>
        <p:grpSpPr bwMode="auto">
          <a:xfrm>
            <a:off x="1042956" y="2714625"/>
            <a:ext cx="8572500" cy="2000250"/>
            <a:chOff x="142844" y="2714620"/>
            <a:chExt cx="8572560" cy="2000264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200026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37" name="图示 36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38" name="图示 37"/>
            <p:cNvGraphicFramePr/>
            <p:nvPr/>
          </p:nvGraphicFramePr>
          <p:xfrm>
            <a:off x="1285852" y="4071947"/>
            <a:ext cx="7358115" cy="57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  <p:sp>
        <p:nvSpPr>
          <p:cNvPr id="39" name="圆角矩形 38"/>
          <p:cNvSpPr/>
          <p:nvPr/>
        </p:nvSpPr>
        <p:spPr bwMode="auto">
          <a:xfrm>
            <a:off x="900081" y="2071677"/>
            <a:ext cx="8786874" cy="612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8"/>
          <p:cNvGrpSpPr>
            <a:grpSpLocks/>
          </p:cNvGrpSpPr>
          <p:nvPr/>
        </p:nvGrpSpPr>
        <p:grpSpPr bwMode="auto">
          <a:xfrm>
            <a:off x="1050951" y="1285860"/>
            <a:ext cx="8572500" cy="495300"/>
            <a:chOff x="142844" y="2143116"/>
            <a:chExt cx="8572560" cy="4953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0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sp>
        <p:nvSpPr>
          <p:cNvPr id="12" name="圆角矩形 11"/>
          <p:cNvSpPr/>
          <p:nvPr/>
        </p:nvSpPr>
        <p:spPr bwMode="auto">
          <a:xfrm>
            <a:off x="2122490" y="1305865"/>
            <a:ext cx="7500990" cy="408623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0" descr="24365123143724863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8643" y="1885938"/>
            <a:ext cx="9068738" cy="46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8"/>
          <p:cNvGrpSpPr>
            <a:grpSpLocks/>
          </p:cNvGrpSpPr>
          <p:nvPr/>
        </p:nvGrpSpPr>
        <p:grpSpPr bwMode="auto">
          <a:xfrm>
            <a:off x="1042956" y="2143125"/>
            <a:ext cx="8572500" cy="495300"/>
            <a:chOff x="142844" y="2143116"/>
            <a:chExt cx="8572560" cy="4953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0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grpSp>
        <p:nvGrpSpPr>
          <p:cNvPr id="11" name="组合 29"/>
          <p:cNvGrpSpPr>
            <a:grpSpLocks/>
          </p:cNvGrpSpPr>
          <p:nvPr/>
        </p:nvGrpSpPr>
        <p:grpSpPr bwMode="auto">
          <a:xfrm>
            <a:off x="1042956" y="1228725"/>
            <a:ext cx="8572500" cy="842963"/>
            <a:chOff x="142844" y="1228724"/>
            <a:chExt cx="8572560" cy="842954"/>
          </a:xfrm>
        </p:grpSpPr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15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grpSp>
        <p:nvGrpSpPr>
          <p:cNvPr id="24" name="组合 26"/>
          <p:cNvGrpSpPr>
            <a:grpSpLocks/>
          </p:cNvGrpSpPr>
          <p:nvPr/>
        </p:nvGrpSpPr>
        <p:grpSpPr bwMode="auto">
          <a:xfrm>
            <a:off x="1042956" y="4786313"/>
            <a:ext cx="8572500" cy="1785937"/>
            <a:chOff x="142844" y="4786322"/>
            <a:chExt cx="8572560" cy="1785950"/>
          </a:xfrm>
        </p:grpSpPr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27" name="图示 26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28" name="图示 27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29" name="组合 27"/>
          <p:cNvGrpSpPr>
            <a:grpSpLocks/>
          </p:cNvGrpSpPr>
          <p:nvPr/>
        </p:nvGrpSpPr>
        <p:grpSpPr bwMode="auto">
          <a:xfrm>
            <a:off x="1042956" y="2714625"/>
            <a:ext cx="8572500" cy="2000250"/>
            <a:chOff x="142844" y="2714620"/>
            <a:chExt cx="8572560" cy="2000264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200026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37" name="图示 36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38" name="图示 37"/>
            <p:cNvGraphicFramePr/>
            <p:nvPr/>
          </p:nvGraphicFramePr>
          <p:xfrm>
            <a:off x="1285852" y="4071947"/>
            <a:ext cx="7358115" cy="57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  <p:sp>
        <p:nvSpPr>
          <p:cNvPr id="39" name="圆角矩形 38"/>
          <p:cNvSpPr/>
          <p:nvPr/>
        </p:nvSpPr>
        <p:spPr bwMode="auto">
          <a:xfrm>
            <a:off x="900081" y="1214422"/>
            <a:ext cx="8786874" cy="936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9"/>
          <p:cNvGrpSpPr>
            <a:grpSpLocks/>
          </p:cNvGrpSpPr>
          <p:nvPr/>
        </p:nvGrpSpPr>
        <p:grpSpPr bwMode="auto">
          <a:xfrm>
            <a:off x="1043020" y="1228725"/>
            <a:ext cx="8572500" cy="842963"/>
            <a:chOff x="142844" y="1228724"/>
            <a:chExt cx="8572560" cy="842954"/>
          </a:xfrm>
        </p:grpSpPr>
        <p:sp>
          <p:nvSpPr>
            <p:cNvPr id="8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11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sp>
        <p:nvSpPr>
          <p:cNvPr id="21" name="圆角矩形 20"/>
          <p:cNvSpPr/>
          <p:nvPr/>
        </p:nvSpPr>
        <p:spPr bwMode="auto">
          <a:xfrm>
            <a:off x="1971683" y="1214421"/>
            <a:ext cx="4000528" cy="86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图片 21" descr="微信截图_201909181519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83" y="2143116"/>
            <a:ext cx="8273596" cy="47148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7" name="组合 29"/>
          <p:cNvGrpSpPr>
            <a:grpSpLocks/>
          </p:cNvGrpSpPr>
          <p:nvPr/>
        </p:nvGrpSpPr>
        <p:grpSpPr bwMode="auto">
          <a:xfrm>
            <a:off x="1042988" y="1228725"/>
            <a:ext cx="8572500" cy="842963"/>
            <a:chOff x="142844" y="1228724"/>
            <a:chExt cx="8572560" cy="842954"/>
          </a:xfrm>
        </p:grpSpPr>
        <p:sp>
          <p:nvSpPr>
            <p:cNvPr id="8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11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pic>
        <p:nvPicPr>
          <p:cNvPr id="20" name="图片 19" descr="微信截图_201806130005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47" y="2214554"/>
            <a:ext cx="4853680" cy="4500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descr="微信图片_20180613000658.jpg"/>
          <p:cNvPicPr>
            <a:picLocks noChangeAspect="1"/>
          </p:cNvPicPr>
          <p:nvPr/>
        </p:nvPicPr>
        <p:blipFill>
          <a:blip r:embed="rId5"/>
          <a:srcRect t="5208" b="7292"/>
          <a:stretch>
            <a:fillRect/>
          </a:stretch>
        </p:blipFill>
        <p:spPr>
          <a:xfrm>
            <a:off x="6757997" y="2214554"/>
            <a:ext cx="2571768" cy="4500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圆角矩形 21"/>
          <p:cNvSpPr/>
          <p:nvPr/>
        </p:nvSpPr>
        <p:spPr bwMode="auto">
          <a:xfrm>
            <a:off x="5900741" y="1214421"/>
            <a:ext cx="3714776" cy="864000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图示 30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矩形 31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542891" y="4600582"/>
            <a:ext cx="2428892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数据中心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图片 24" descr="微信截图_2019022210280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411" y="2957508"/>
            <a:ext cx="6615121" cy="3535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、提高效率：实施各大系统、提高了工作效率</a:t>
            </a:r>
            <a:endParaRPr lang="zh-CN" altLang="en-US" sz="3200" dirty="0"/>
          </a:p>
        </p:txBody>
      </p:sp>
      <p:pic>
        <p:nvPicPr>
          <p:cNvPr id="14" name="图片 13" descr="微信图片_201902221511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453" y="1885938"/>
            <a:ext cx="2143140" cy="3825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微信图片_201902221511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2113" y="1885938"/>
            <a:ext cx="2143140" cy="3845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微信图片_2019022215194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0345" y="1885938"/>
            <a:ext cx="2247176" cy="3857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12" descr="微信截图_20181107144327.png"/>
          <p:cNvPicPr>
            <a:picLocks noChangeAspect="1"/>
          </p:cNvPicPr>
          <p:nvPr/>
        </p:nvPicPr>
        <p:blipFill>
          <a:blip r:embed="rId7"/>
          <a:srcRect l="10265" t="19672" r="10175"/>
          <a:stretch>
            <a:fillRect/>
          </a:stretch>
        </p:blipFill>
        <p:spPr bwMode="auto">
          <a:xfrm>
            <a:off x="7972443" y="1885938"/>
            <a:ext cx="2395360" cy="3857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、规范管理：实现流程信息化，规范了公司管理</a:t>
            </a:r>
            <a:endParaRPr lang="zh-CN" altLang="en-US" sz="3200" dirty="0"/>
          </a:p>
        </p:txBody>
      </p:sp>
      <p:graphicFrame>
        <p:nvGraphicFramePr>
          <p:cNvPr id="13" name="图示 12"/>
          <p:cNvGraphicFramePr/>
          <p:nvPr/>
        </p:nvGraphicFramePr>
        <p:xfrm>
          <a:off x="614329" y="1600186"/>
          <a:ext cx="9501254" cy="71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图片 8" descr="微信截图_2019022321395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15" y="2457442"/>
            <a:ext cx="2426192" cy="3120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微信截图_2019022321423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395" y="3457574"/>
            <a:ext cx="2400316" cy="3000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微信截图_201902232145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757" y="2528880"/>
            <a:ext cx="2148706" cy="3857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内容占位符 3" descr="业务流程1.jpg"/>
          <p:cNvPicPr>
            <a:picLocks noChangeAspect="1"/>
          </p:cNvPicPr>
          <p:nvPr/>
        </p:nvPicPr>
        <p:blipFill>
          <a:blip r:embed="rId11" cstate="print"/>
          <a:srcRect l="795" t="109" r="713" b="711"/>
          <a:stretch>
            <a:fillRect/>
          </a:stretch>
        </p:blipFill>
        <p:spPr>
          <a:xfrm>
            <a:off x="3757601" y="3028946"/>
            <a:ext cx="4164589" cy="3143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、规范管理：实现流程信息化，规范了公司管理</a:t>
            </a:r>
            <a:endParaRPr lang="zh-CN" altLang="en-US" sz="3200" dirty="0"/>
          </a:p>
        </p:txBody>
      </p:sp>
      <p:pic>
        <p:nvPicPr>
          <p:cNvPr id="9" name="图片 8" descr="流程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81" y="1314434"/>
            <a:ext cx="4214842" cy="529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农贸市场退款流程图（新）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58" y="1314434"/>
            <a:ext cx="4195473" cy="5286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、推进改革：组建了各大中心，促进了管理改革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1934629" y="1457310"/>
            <a:ext cx="1606374" cy="1200149"/>
            <a:chOff x="4577" y="0"/>
            <a:chExt cx="1606374" cy="1200149"/>
          </a:xfrm>
        </p:grpSpPr>
        <p:sp>
          <p:nvSpPr>
            <p:cNvPr id="80" name="圆角矩形 79"/>
            <p:cNvSpPr/>
            <p:nvPr/>
          </p:nvSpPr>
          <p:spPr>
            <a:xfrm>
              <a:off x="4577" y="0"/>
              <a:ext cx="1606374" cy="120014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1" name="圆角矩形 4"/>
            <p:cNvSpPr/>
            <p:nvPr/>
          </p:nvSpPr>
          <p:spPr>
            <a:xfrm>
              <a:off x="4577" y="0"/>
              <a:ext cx="1606374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人力资源中心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095267" y="1817355"/>
            <a:ext cx="1285099" cy="780097"/>
            <a:chOff x="165215" y="360045"/>
            <a:chExt cx="1285099" cy="780097"/>
          </a:xfrm>
          <a:scene3d>
            <a:camera prst="orthographicFront"/>
            <a:lightRig rig="flat" dir="t"/>
          </a:scene3d>
        </p:grpSpPr>
        <p:sp>
          <p:nvSpPr>
            <p:cNvPr id="78" name="圆角矩形 77"/>
            <p:cNvSpPr/>
            <p:nvPr/>
          </p:nvSpPr>
          <p:spPr>
            <a:xfrm>
              <a:off x="165215" y="360045"/>
              <a:ext cx="1285099" cy="780097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9" name="圆角矩形 6"/>
            <p:cNvSpPr/>
            <p:nvPr/>
          </p:nvSpPr>
          <p:spPr>
            <a:xfrm>
              <a:off x="188063" y="382893"/>
              <a:ext cx="1239403" cy="7344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人力资源系统</a:t>
              </a:r>
              <a:endParaRPr lang="zh-CN" altLang="en-US" sz="105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661482" y="1457310"/>
            <a:ext cx="1606374" cy="1200149"/>
            <a:chOff x="1731430" y="0"/>
            <a:chExt cx="1606374" cy="1200149"/>
          </a:xfrm>
        </p:grpSpPr>
        <p:sp>
          <p:nvSpPr>
            <p:cNvPr id="76" name="圆角矩形 75"/>
            <p:cNvSpPr/>
            <p:nvPr/>
          </p:nvSpPr>
          <p:spPr>
            <a:xfrm>
              <a:off x="1731430" y="0"/>
              <a:ext cx="1606374" cy="120014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圆角矩形 8"/>
            <p:cNvSpPr/>
            <p:nvPr/>
          </p:nvSpPr>
          <p:spPr>
            <a:xfrm>
              <a:off x="1731430" y="0"/>
              <a:ext cx="1606374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财务中心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22119" y="1817457"/>
            <a:ext cx="1285099" cy="782861"/>
            <a:chOff x="1892067" y="360147"/>
            <a:chExt cx="1285099" cy="235781"/>
          </a:xfrm>
          <a:scene3d>
            <a:camera prst="orthographicFront"/>
            <a:lightRig rig="flat" dir="t"/>
          </a:scene3d>
        </p:grpSpPr>
        <p:sp>
          <p:nvSpPr>
            <p:cNvPr id="74" name="圆角矩形 73"/>
            <p:cNvSpPr/>
            <p:nvPr/>
          </p:nvSpPr>
          <p:spPr>
            <a:xfrm>
              <a:off x="1892067" y="360147"/>
              <a:ext cx="1285099" cy="23578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-1241735"/>
                <a:satOff val="4976"/>
                <a:lumOff val="1078"/>
                <a:alphaOff val="0"/>
              </a:schemeClr>
            </a:fillRef>
            <a:effectRef idx="1">
              <a:schemeClr val="accent5">
                <a:hueOff val="-1241735"/>
                <a:satOff val="4976"/>
                <a:lumOff val="1078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5" name="圆角矩形 10"/>
            <p:cNvSpPr/>
            <p:nvPr/>
          </p:nvSpPr>
          <p:spPr>
            <a:xfrm>
              <a:off x="1898973" y="367053"/>
              <a:ext cx="1271287" cy="22196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财务管理系统</a:t>
              </a:r>
              <a:endParaRPr lang="zh-CN" altLang="en-US" sz="105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403001" y="1457310"/>
            <a:ext cx="1606374" cy="1200149"/>
            <a:chOff x="3472949" y="0"/>
            <a:chExt cx="1606374" cy="1200149"/>
          </a:xfrm>
        </p:grpSpPr>
        <p:sp>
          <p:nvSpPr>
            <p:cNvPr id="68" name="圆角矩形 67"/>
            <p:cNvSpPr/>
            <p:nvPr/>
          </p:nvSpPr>
          <p:spPr>
            <a:xfrm>
              <a:off x="3472949" y="0"/>
              <a:ext cx="1606374" cy="120014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圆角矩形 16"/>
            <p:cNvSpPr/>
            <p:nvPr/>
          </p:nvSpPr>
          <p:spPr>
            <a:xfrm>
              <a:off x="3472949" y="0"/>
              <a:ext cx="1606374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资产中心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545849" y="1817355"/>
            <a:ext cx="1285099" cy="780097"/>
            <a:chOff x="3615797" y="360045"/>
            <a:chExt cx="1285099" cy="780097"/>
          </a:xfrm>
          <a:scene3d>
            <a:camera prst="orthographicFront"/>
            <a:lightRig rig="flat" dir="t"/>
          </a:scene3d>
        </p:grpSpPr>
        <p:sp>
          <p:nvSpPr>
            <p:cNvPr id="66" name="圆角矩形 65"/>
            <p:cNvSpPr/>
            <p:nvPr/>
          </p:nvSpPr>
          <p:spPr>
            <a:xfrm>
              <a:off x="3615797" y="360045"/>
              <a:ext cx="1285099" cy="780097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1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7" name="圆角矩形 18"/>
            <p:cNvSpPr/>
            <p:nvPr/>
          </p:nvSpPr>
          <p:spPr>
            <a:xfrm>
              <a:off x="3638645" y="382893"/>
              <a:ext cx="1239403" cy="7344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大资产</a:t>
              </a:r>
              <a:r>
                <a:rPr lang="en-US" altLang="zh-CN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2.0</a:t>
              </a:r>
            </a:p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管理系统</a:t>
              </a:r>
              <a:endParaRPr lang="zh-CN" altLang="en-US" sz="105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15187" y="1457310"/>
            <a:ext cx="1606374" cy="1200149"/>
            <a:chOff x="5185135" y="0"/>
            <a:chExt cx="1606374" cy="1200149"/>
          </a:xfrm>
        </p:grpSpPr>
        <p:sp>
          <p:nvSpPr>
            <p:cNvPr id="64" name="圆角矩形 63"/>
            <p:cNvSpPr/>
            <p:nvPr/>
          </p:nvSpPr>
          <p:spPr>
            <a:xfrm>
              <a:off x="5185135" y="0"/>
              <a:ext cx="1606374" cy="120014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圆角矩形 20"/>
            <p:cNvSpPr/>
            <p:nvPr/>
          </p:nvSpPr>
          <p:spPr>
            <a:xfrm>
              <a:off x="5185135" y="0"/>
              <a:ext cx="1606374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项目中心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75825" y="1817355"/>
            <a:ext cx="1285099" cy="780097"/>
            <a:chOff x="5345773" y="360045"/>
            <a:chExt cx="1285099" cy="780097"/>
          </a:xfrm>
          <a:scene3d>
            <a:camera prst="orthographicFront"/>
            <a:lightRig rig="flat" dir="t"/>
          </a:scene3d>
        </p:grpSpPr>
        <p:sp>
          <p:nvSpPr>
            <p:cNvPr id="62" name="圆角矩形 61"/>
            <p:cNvSpPr/>
            <p:nvPr/>
          </p:nvSpPr>
          <p:spPr>
            <a:xfrm>
              <a:off x="5345773" y="360045"/>
              <a:ext cx="1285099" cy="780097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-6208672"/>
                <a:satOff val="24882"/>
                <a:lumOff val="5392"/>
                <a:alphaOff val="0"/>
              </a:schemeClr>
            </a:fillRef>
            <a:effectRef idx="1">
              <a:schemeClr val="accent5">
                <a:hueOff val="-6208672"/>
                <a:satOff val="24882"/>
                <a:lumOff val="5392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3" name="圆角矩形 22"/>
            <p:cNvSpPr/>
            <p:nvPr/>
          </p:nvSpPr>
          <p:spPr>
            <a:xfrm>
              <a:off x="5368621" y="382893"/>
              <a:ext cx="1239403" cy="7344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7940" tIns="20955" rIns="27940" bIns="20955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工程项目管理系统</a:t>
              </a:r>
              <a:endParaRPr lang="zh-CN" altLang="en-US" sz="105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2" name="图片 81" descr="微信截图_201902221623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15" y="2957508"/>
            <a:ext cx="5715040" cy="2884987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821294" y="3886202"/>
            <a:ext cx="2794355" cy="1422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工程项目共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93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（其中零星项目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49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个）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审批事项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7200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余条</a:t>
            </a:r>
            <a:endParaRPr lang="en-US" altLang="zh-CN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4" name="图示 83"/>
          <p:cNvGraphicFramePr/>
          <p:nvPr/>
        </p:nvGraphicFramePr>
        <p:xfrm>
          <a:off x="1042957" y="4171954"/>
          <a:ext cx="5000660" cy="250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4" name="左箭头 33"/>
          <p:cNvSpPr/>
          <p:nvPr/>
        </p:nvSpPr>
        <p:spPr>
          <a:xfrm>
            <a:off x="5614989" y="4457706"/>
            <a:ext cx="2286016" cy="50006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65734" y="4029078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一支专业的队伍</a:t>
            </a:r>
            <a:endParaRPr lang="en-US" altLang="zh-CN" sz="16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中心制统一管理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、推进改革：业务系统的应用，促进了经营改革</a:t>
            </a:r>
          </a:p>
        </p:txBody>
      </p:sp>
      <p:pic>
        <p:nvPicPr>
          <p:cNvPr id="14" name="图片 13" descr="微信截图_201806122332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67" y="1242996"/>
            <a:ext cx="4428285" cy="2571768"/>
          </a:xfrm>
          <a:prstGeom prst="rect">
            <a:avLst/>
          </a:prstGeom>
        </p:spPr>
      </p:pic>
      <p:pic>
        <p:nvPicPr>
          <p:cNvPr id="9" name="图片 3" descr="温贸通 拷贝.jpg"/>
          <p:cNvPicPr>
            <a:picLocks noChangeAspect="1"/>
          </p:cNvPicPr>
          <p:nvPr/>
        </p:nvPicPr>
        <p:blipFill>
          <a:blip r:embed="rId5" cstate="print"/>
          <a:srcRect t="2557" b="46916"/>
          <a:stretch>
            <a:fillRect/>
          </a:stretch>
        </p:blipFill>
        <p:spPr bwMode="auto">
          <a:xfrm>
            <a:off x="1685899" y="2171690"/>
            <a:ext cx="330478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微信截图_20170625111548 拷贝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907" y="2600318"/>
            <a:ext cx="4429156" cy="262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A25605A-39D4-42B6-971F-9DEB92CDDD1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6493" y="3957640"/>
            <a:ext cx="4214842" cy="257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、预防腐败：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制度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科技、人防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机防，有效预防腐败</a:t>
            </a:r>
          </a:p>
        </p:txBody>
      </p:sp>
      <p:sp>
        <p:nvSpPr>
          <p:cNvPr id="37" name="矩形 36"/>
          <p:cNvSpPr/>
          <p:nvPr/>
        </p:nvSpPr>
        <p:spPr>
          <a:xfrm>
            <a:off x="1614461" y="1743062"/>
            <a:ext cx="7199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“制度﹢科技”    “人防﹢机防”</a:t>
            </a:r>
          </a:p>
        </p:txBody>
      </p:sp>
      <p:pic>
        <p:nvPicPr>
          <p:cNvPr id="38" name="图片 37" descr="timg.jpg"/>
          <p:cNvPicPr>
            <a:picLocks noChangeAspect="1"/>
          </p:cNvPicPr>
          <p:nvPr/>
        </p:nvPicPr>
        <p:blipFill>
          <a:blip r:embed="rId4"/>
          <a:srcRect l="6112" t="8333" r="6112" b="18254"/>
          <a:stretch>
            <a:fillRect/>
          </a:stretch>
        </p:blipFill>
        <p:spPr>
          <a:xfrm>
            <a:off x="3367588" y="3886202"/>
            <a:ext cx="3961913" cy="271464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3757601" y="3386136"/>
            <a:ext cx="3461204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76200" dir="5400000" sx="102000" sy="102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廉政“防火墙”</a:t>
            </a:r>
          </a:p>
        </p:txBody>
      </p:sp>
      <p:sp>
        <p:nvSpPr>
          <p:cNvPr id="40" name="右箭头 39"/>
          <p:cNvSpPr/>
          <p:nvPr/>
        </p:nvSpPr>
        <p:spPr>
          <a:xfrm rot="2578833">
            <a:off x="4049391" y="2678763"/>
            <a:ext cx="874283" cy="5715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7839234">
            <a:off x="5536553" y="2618057"/>
            <a:ext cx="874283" cy="5715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微信图片_20190222165417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9" y="1528747"/>
            <a:ext cx="6143668" cy="4723497"/>
          </a:xfrm>
          <a:prstGeom prst="rect">
            <a:avLst/>
          </a:prstGeom>
        </p:spPr>
      </p:pic>
      <p:pic>
        <p:nvPicPr>
          <p:cNvPr id="17" name="图片 16" descr="4619829396420123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7" y="2886070"/>
            <a:ext cx="3956909" cy="250033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、预防腐败：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制度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科技、人防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机防，有效预防腐败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:\Frank\Documents\信息化系统界面\信息化系统界面\管理系统\5-资金管理.jpg"/>
          <p:cNvPicPr>
            <a:picLocks noChangeAspect="1" noChangeArrowheads="1"/>
          </p:cNvPicPr>
          <p:nvPr/>
        </p:nvPicPr>
        <p:blipFill>
          <a:blip r:embed="rId4"/>
          <a:srcRect r="34937" b="50244"/>
          <a:stretch>
            <a:fillRect/>
          </a:stretch>
        </p:blipFill>
        <p:spPr bwMode="auto">
          <a:xfrm>
            <a:off x="1400147" y="1242996"/>
            <a:ext cx="4572032" cy="2133615"/>
          </a:xfrm>
          <a:prstGeom prst="rect">
            <a:avLst/>
          </a:prstGeom>
          <a:noFill/>
        </p:spPr>
      </p:pic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、增加效益：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信息化的运用降低了成本，增加了效益</a:t>
            </a:r>
          </a:p>
        </p:txBody>
      </p:sp>
      <p:sp>
        <p:nvSpPr>
          <p:cNvPr id="9" name="右箭头 8"/>
          <p:cNvSpPr/>
          <p:nvPr/>
        </p:nvSpPr>
        <p:spPr bwMode="auto">
          <a:xfrm rot="10800000" flipH="1">
            <a:off x="5757865" y="4814896"/>
            <a:ext cx="1214449" cy="765639"/>
          </a:xfrm>
          <a:prstGeom prst="rightArrow">
            <a:avLst/>
          </a:prstGeom>
          <a:solidFill>
            <a:srgbClr val="3366CC">
              <a:alpha val="30196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图表 8"/>
          <p:cNvGraphicFramePr>
            <a:graphicFrameLocks/>
          </p:cNvGraphicFramePr>
          <p:nvPr/>
        </p:nvGraphicFramePr>
        <p:xfrm>
          <a:off x="1543023" y="3243260"/>
          <a:ext cx="3786222" cy="3421089"/>
        </p:xfrm>
        <a:graphic>
          <a:graphicData uri="http://schemas.openxmlformats.org/presentationml/2006/ole">
            <p:oleObj spid="_x0000_s83970" name="Worksheet" r:id="rId6" imgW="3790760" imgH="3495866" progId="Excel.Sheet.8">
              <p:embed/>
            </p:oleObj>
          </a:graphicData>
        </a:graphic>
      </p:graphicFrame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043239" y="4260718"/>
            <a:ext cx="64294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</a:t>
            </a:r>
            <a:endParaRPr lang="en-US" altLang="zh-CN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平均贷款成本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3971926" y="4475030"/>
            <a:ext cx="6429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实际综合融资成本</a:t>
            </a:r>
          </a:p>
        </p:txBody>
      </p:sp>
      <p:graphicFrame>
        <p:nvGraphicFramePr>
          <p:cNvPr id="13" name="图表 13"/>
          <p:cNvGraphicFramePr>
            <a:graphicFrameLocks/>
          </p:cNvGraphicFramePr>
          <p:nvPr/>
        </p:nvGraphicFramePr>
        <p:xfrm>
          <a:off x="6472245" y="3028946"/>
          <a:ext cx="2714644" cy="3857652"/>
        </p:xfrm>
        <a:graphic>
          <a:graphicData uri="http://schemas.openxmlformats.org/presentationml/2006/ole">
            <p:oleObj spid="_x0000_s83971" r:id="rId7" imgW="3145809" imgH="4499238" progId="Excel.Sheet.8">
              <p:embed/>
            </p:oleObj>
          </a:graphicData>
        </a:graphic>
      </p:graphicFrame>
      <p:pic>
        <p:nvPicPr>
          <p:cNvPr id="14" name="Picture 2" descr="C:\Program Files (x86)\Microsoft Office\MEDIA\CAGCAT10\j0222019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815" y="3100384"/>
            <a:ext cx="782637" cy="785546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6043617" y="1600186"/>
            <a:ext cx="4185761" cy="113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实时归集资金，提高融资能力</a:t>
            </a:r>
            <a:endParaRPr lang="en-US" altLang="zh-CN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统一融资政策，降低资金成本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表 8"/>
          <p:cNvGraphicFramePr/>
          <p:nvPr/>
        </p:nvGraphicFramePr>
        <p:xfrm>
          <a:off x="1114395" y="2100252"/>
          <a:ext cx="7929618" cy="4543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3686163" y="1314434"/>
            <a:ext cx="326243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集团租金收入增长情况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、增加效益：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信息化的运用降低了成本，增加了效益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三、智慧国企目标成效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财务业务一体化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42891" y="1242996"/>
            <a:ext cx="9731409" cy="102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      农贸市场业务财务的一体化成功落地，实现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“数据跑”代替“人工跑”</a:t>
            </a:r>
            <a:r>
              <a:rPr lang="zh-CN" altLang="en-US" sz="2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，  从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“最多跑一次”向“一次不用跑”</a:t>
            </a:r>
            <a:r>
              <a:rPr lang="zh-CN" altLang="en-US" sz="2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的管理理念转型。</a:t>
            </a:r>
            <a:endParaRPr lang="zh-CN" altLang="en-US" sz="24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微信截图_20190225093118.png"/>
          <p:cNvPicPr>
            <a:picLocks noChangeAspect="1"/>
          </p:cNvPicPr>
          <p:nvPr/>
        </p:nvPicPr>
        <p:blipFill>
          <a:blip r:embed="rId4"/>
          <a:srcRect r="24078" b="18827"/>
          <a:stretch>
            <a:fillRect/>
          </a:stretch>
        </p:blipFill>
        <p:spPr>
          <a:xfrm>
            <a:off x="614329" y="2314566"/>
            <a:ext cx="5286412" cy="4159800"/>
          </a:xfrm>
          <a:prstGeom prst="rect">
            <a:avLst/>
          </a:prstGeom>
        </p:spPr>
      </p:pic>
      <p:pic>
        <p:nvPicPr>
          <p:cNvPr id="57" name="图片 56" descr="20181023130358926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609" y="3028946"/>
            <a:ext cx="4573106" cy="3041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542891" y="4600582"/>
            <a:ext cx="2428892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两张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集团网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 descr="微信截图_201902221047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345" y="4100516"/>
            <a:ext cx="3711251" cy="250033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2900345" y="4100516"/>
            <a:ext cx="1184940" cy="292388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集团大城域网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图片 23" descr="微信截图_201902241459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0873" y="4100516"/>
            <a:ext cx="3357586" cy="2509145"/>
          </a:xfrm>
          <a:prstGeom prst="rect">
            <a:avLst/>
          </a:prstGeom>
          <a:solidFill>
            <a:srgbClr val="0070C0">
              <a:alpha val="70000"/>
            </a:srgbClr>
          </a:solidFill>
        </p:spPr>
      </p:pic>
      <p:sp>
        <p:nvSpPr>
          <p:cNvPr id="23" name="TextBox 22"/>
          <p:cNvSpPr txBox="1"/>
          <p:nvPr/>
        </p:nvSpPr>
        <p:spPr>
          <a:xfrm>
            <a:off x="6900873" y="4100516"/>
            <a:ext cx="1351652" cy="292388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1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集团视频监控网</a:t>
            </a:r>
            <a:endParaRPr lang="zh-CN" altLang="en-US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4" name="图示 33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5" name="矩形 34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三、智慧国企目标成效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大数据</a:t>
            </a:r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0" y="6719888"/>
            <a:ext cx="10801350" cy="95272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3" name="图片 32" descr="n8tl.png 拷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7" y="1001424"/>
            <a:ext cx="10072758" cy="5665926"/>
          </a:xfrm>
          <a:prstGeom prst="rect">
            <a:avLst/>
          </a:prstGeom>
        </p:spPr>
      </p:pic>
      <p:sp>
        <p:nvSpPr>
          <p:cNvPr id="34" name="圆角矩形标注 33"/>
          <p:cNvSpPr/>
          <p:nvPr/>
        </p:nvSpPr>
        <p:spPr>
          <a:xfrm>
            <a:off x="3114659" y="3100384"/>
            <a:ext cx="1857388" cy="357190"/>
          </a:xfrm>
          <a:prstGeom prst="wedgeRoundRectCallout">
            <a:avLst>
              <a:gd name="adj1" fmla="val -71176"/>
              <a:gd name="adj2" fmla="val -58222"/>
              <a:gd name="adj3" fmla="val 16667"/>
            </a:avLst>
          </a:prstGeom>
          <a:solidFill>
            <a:srgbClr val="C00000"/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数据多维度联合应用</a:t>
            </a:r>
            <a:endParaRPr lang="zh-CN" altLang="en-US" sz="1200" dirty="0"/>
          </a:p>
        </p:txBody>
      </p:sp>
      <p:sp>
        <p:nvSpPr>
          <p:cNvPr id="35" name="圆角矩形标注 34"/>
          <p:cNvSpPr/>
          <p:nvPr/>
        </p:nvSpPr>
        <p:spPr>
          <a:xfrm>
            <a:off x="6115055" y="4100516"/>
            <a:ext cx="2071702" cy="357190"/>
          </a:xfrm>
          <a:prstGeom prst="wedgeRoundRectCallout">
            <a:avLst>
              <a:gd name="adj1" fmla="val 66615"/>
              <a:gd name="adj2" fmla="val 100831"/>
              <a:gd name="adj3" fmla="val 16667"/>
            </a:avLst>
          </a:prstGeom>
          <a:solidFill>
            <a:srgbClr val="C00000"/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数据可视化多平台展示</a:t>
            </a:r>
            <a:endParaRPr lang="zh-CN" altLang="en-US" sz="1200" dirty="0"/>
          </a:p>
        </p:txBody>
      </p:sp>
      <p:sp>
        <p:nvSpPr>
          <p:cNvPr id="36" name="圆角矩形标注 35"/>
          <p:cNvSpPr/>
          <p:nvPr/>
        </p:nvSpPr>
        <p:spPr>
          <a:xfrm>
            <a:off x="1828775" y="2386004"/>
            <a:ext cx="2071702" cy="357190"/>
          </a:xfrm>
          <a:prstGeom prst="wedgeRoundRectCallout">
            <a:avLst>
              <a:gd name="adj1" fmla="val -70836"/>
              <a:gd name="adj2" fmla="val 60847"/>
              <a:gd name="adj3" fmla="val 16667"/>
            </a:avLst>
          </a:prstGeom>
          <a:solidFill>
            <a:srgbClr val="C00000"/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数据多层次钻取分析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三、智慧国企目标成效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大数据</a:t>
            </a:r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0" y="6719888"/>
            <a:ext cx="10801350" cy="95272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" name="图片 10" descr="微信截图_201812251454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915" y="1171558"/>
            <a:ext cx="2928958" cy="1627007"/>
          </a:xfrm>
          <a:prstGeom prst="rect">
            <a:avLst/>
          </a:prstGeom>
        </p:spPr>
      </p:pic>
      <p:pic>
        <p:nvPicPr>
          <p:cNvPr id="12" name="图片 11" descr="微信截图_2018122515054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643" y="1528748"/>
            <a:ext cx="2074121" cy="1285884"/>
          </a:xfrm>
          <a:prstGeom prst="rect">
            <a:avLst/>
          </a:prstGeom>
        </p:spPr>
      </p:pic>
      <p:pic>
        <p:nvPicPr>
          <p:cNvPr id="13" name="图片 12" descr="131321382560557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3881" y="1528748"/>
            <a:ext cx="2045220" cy="1309836"/>
          </a:xfrm>
          <a:prstGeom prst="rect">
            <a:avLst/>
          </a:prstGeom>
        </p:spPr>
      </p:pic>
      <p:pic>
        <p:nvPicPr>
          <p:cNvPr id="14" name="图片 13" descr="6733001321038348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29" y="4957772"/>
            <a:ext cx="2214578" cy="1285884"/>
          </a:xfrm>
          <a:prstGeom prst="rect">
            <a:avLst/>
          </a:prstGeom>
        </p:spPr>
      </p:pic>
      <p:pic>
        <p:nvPicPr>
          <p:cNvPr id="15" name="图片 14" descr="8002597346964320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7535" y="3243260"/>
            <a:ext cx="2045224" cy="1307804"/>
          </a:xfrm>
          <a:prstGeom prst="rect">
            <a:avLst/>
          </a:prstGeom>
        </p:spPr>
      </p:pic>
      <p:pic>
        <p:nvPicPr>
          <p:cNvPr id="16" name="图片 15" descr="28868192447369142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6757" y="3243260"/>
            <a:ext cx="2112443" cy="1303726"/>
          </a:xfrm>
          <a:prstGeom prst="rect">
            <a:avLst/>
          </a:prstGeom>
        </p:spPr>
      </p:pic>
      <p:pic>
        <p:nvPicPr>
          <p:cNvPr id="17" name="图片 16" descr="45773086744755317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7535" y="4957772"/>
            <a:ext cx="2075777" cy="1311875"/>
          </a:xfrm>
          <a:prstGeom prst="rect">
            <a:avLst/>
          </a:prstGeom>
        </p:spPr>
      </p:pic>
      <p:pic>
        <p:nvPicPr>
          <p:cNvPr id="18" name="图片 17" descr="46198293964201230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86427" y="3243260"/>
            <a:ext cx="2069667" cy="1307801"/>
          </a:xfrm>
          <a:prstGeom prst="rect">
            <a:avLst/>
          </a:prstGeom>
        </p:spPr>
      </p:pic>
      <p:pic>
        <p:nvPicPr>
          <p:cNvPr id="19" name="图片 18" descr="603306099371566295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329" y="3243260"/>
            <a:ext cx="2247684" cy="1285884"/>
          </a:xfrm>
          <a:prstGeom prst="rect">
            <a:avLst/>
          </a:prstGeom>
        </p:spPr>
      </p:pic>
      <p:pic>
        <p:nvPicPr>
          <p:cNvPr id="20" name="图片 19" descr="73391555147870422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7865" y="4957772"/>
            <a:ext cx="2049294" cy="1303727"/>
          </a:xfrm>
          <a:prstGeom prst="rect">
            <a:avLst/>
          </a:prstGeom>
        </p:spPr>
      </p:pic>
      <p:pic>
        <p:nvPicPr>
          <p:cNvPr id="21" name="图片 20" descr="826502170845742526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86757" y="4957772"/>
            <a:ext cx="2041147" cy="13057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7271" y="2886070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资金分析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9171" y="2886070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NC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财务分析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72509" y="2886070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农贸价格分析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43947" y="4600582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工程项目分析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14725" y="4600582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人力薪酬分析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957" y="6315094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外贸总体分析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14725" y="6315094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外贸交易分析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5055" y="4600582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资产业务分析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833" y="4600582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人员结构分析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43617" y="6315094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展会收入分析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43947" y="6315094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酒店收入分析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三、智慧国企目标成效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3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 descr="timg.jpg"/>
          <p:cNvPicPr>
            <a:picLocks noChangeAspect="1"/>
          </p:cNvPicPr>
          <p:nvPr/>
        </p:nvPicPr>
        <p:blipFill>
          <a:blip r:embed="rId4"/>
          <a:srcRect b="13799"/>
          <a:stretch>
            <a:fillRect/>
          </a:stretch>
        </p:blipFill>
        <p:spPr>
          <a:xfrm>
            <a:off x="400015" y="1814500"/>
            <a:ext cx="7659029" cy="44454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891" y="1242996"/>
            <a:ext cx="5857916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聚合支付</a:t>
            </a:r>
            <a:endParaRPr lang="en-US" altLang="zh-CN" sz="28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租赁资产租金（线上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线下 ）一体化缴纳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双击查看原图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5187" y="1385872"/>
            <a:ext cx="3125070" cy="492922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vider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ltGray">
          <a:xfrm>
            <a:off x="0" y="0"/>
            <a:ext cx="10801350" cy="7200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0" y="750094"/>
            <a:ext cx="10801350" cy="142517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102870" tIns="51435" rIns="102870" bIns="51435"/>
          <a:lstStyle/>
          <a:p>
            <a:pPr algn="ctr"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信息化作为一把手工程，初步实现了</a:t>
            </a:r>
            <a:endParaRPr lang="en-US" altLang="zh-CN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5231"/>
            <a:ext cx="10801350" cy="5297604"/>
          </a:xfrm>
          <a:prstGeom prst="rect">
            <a:avLst/>
          </a:prstGeom>
          <a:noFill/>
          <a:effectLst>
            <a:outerShdw blurRad="76200" dist="76200" dir="2700000" algn="tl" rotWithShape="0">
              <a:schemeClr val="tx1">
                <a:alpha val="70000"/>
              </a:schemeClr>
            </a:outerShdw>
          </a:effectLst>
        </p:spPr>
        <p:txBody>
          <a:bodyPr lIns="102870" tIns="51435" rIns="102870" bIns="51435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提高效率</a:t>
            </a:r>
            <a:endParaRPr lang="en-US" altLang="zh-CN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规范管理</a:t>
            </a:r>
            <a:endParaRPr lang="en-US" altLang="zh-CN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推进改革</a:t>
            </a:r>
            <a:endParaRPr lang="en-US" altLang="zh-CN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预防腐败</a:t>
            </a:r>
            <a:endParaRPr lang="en-US" altLang="zh-CN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增加效益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图示 57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矩形 58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542891" y="4600582"/>
            <a:ext cx="2428892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三个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门户平台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 descr="微信截图_20180613000317.png"/>
          <p:cNvPicPr>
            <a:picLocks noChangeAspect="1"/>
          </p:cNvPicPr>
          <p:nvPr/>
        </p:nvPicPr>
        <p:blipFill>
          <a:blip r:embed="rId8"/>
          <a:srcRect b="7197"/>
          <a:stretch>
            <a:fillRect/>
          </a:stretch>
        </p:blipFill>
        <p:spPr>
          <a:xfrm>
            <a:off x="3043221" y="2957508"/>
            <a:ext cx="3788228" cy="2071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descr="微信截图_20180613000528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43485" y="3716098"/>
            <a:ext cx="2571768" cy="2384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 descr="914087582028074175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6559" y="4672020"/>
            <a:ext cx="3643338" cy="1865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3043221" y="2957508"/>
            <a:ext cx="3786214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3485" y="3716098"/>
            <a:ext cx="2571768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外网集约化网站平台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6559" y="4672020"/>
            <a:ext cx="3643338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大数据平台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542891" y="4600582"/>
            <a:ext cx="2428892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九大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管理系统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图片 9" descr="2-人力资源 拷贝.jpg"/>
          <p:cNvPicPr>
            <a:picLocks noChangeAspect="1"/>
          </p:cNvPicPr>
          <p:nvPr/>
        </p:nvPicPr>
        <p:blipFill>
          <a:blip r:embed="rId4" cstate="print"/>
          <a:srcRect b="19534"/>
          <a:stretch>
            <a:fillRect/>
          </a:stretch>
        </p:blipFill>
        <p:spPr bwMode="auto">
          <a:xfrm>
            <a:off x="3328973" y="4314830"/>
            <a:ext cx="1928826" cy="1043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" descr="D:\Frank\Documents\信息化系统界面\信息化系统界面\管理系统\3-财务管理.jpg"/>
          <p:cNvPicPr>
            <a:picLocks noChangeAspect="1" noChangeArrowheads="1"/>
          </p:cNvPicPr>
          <p:nvPr/>
        </p:nvPicPr>
        <p:blipFill>
          <a:blip r:embed="rId5" cstate="print"/>
          <a:srcRect b="22825"/>
          <a:stretch>
            <a:fillRect/>
          </a:stretch>
        </p:blipFill>
        <p:spPr bwMode="auto">
          <a:xfrm>
            <a:off x="7972443" y="4314830"/>
            <a:ext cx="2000264" cy="107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 descr="图片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6097" y="5529276"/>
            <a:ext cx="2095110" cy="107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 descr="图片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4989" y="5529277"/>
            <a:ext cx="2000264" cy="1071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6" descr="1-OA办公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86427" y="4314830"/>
            <a:ext cx="1928826" cy="1078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8115319" y="5457838"/>
            <a:ext cx="118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48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28973" y="4314830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人力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86427" y="4314830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72443" y="4314830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57535" y="5529276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资产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86427" y="5529276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8" name="图示 57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9" name="矩形 58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集团十年信息化总体建设情况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542891" y="4600582"/>
            <a:ext cx="2428892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十大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业务系统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15319" y="5457838"/>
            <a:ext cx="118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48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图片 22" descr="微信截图_201806122332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0411" y="4237850"/>
            <a:ext cx="1928826" cy="1064774"/>
          </a:xfrm>
          <a:prstGeom prst="rect">
            <a:avLst/>
          </a:prstGeom>
        </p:spPr>
      </p:pic>
      <p:pic>
        <p:nvPicPr>
          <p:cNvPr id="25" name="图片 24" descr="微信截图_2018061223345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7865" y="4243392"/>
            <a:ext cx="2000264" cy="1071570"/>
          </a:xfrm>
          <a:prstGeom prst="rect">
            <a:avLst/>
          </a:prstGeom>
        </p:spPr>
      </p:pic>
      <p:pic>
        <p:nvPicPr>
          <p:cNvPr id="26" name="Picture 4" descr="D:\Frank\Documents\信息化系统界面\信息化系统界面\业务系统\4-酒店管理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15319" y="4243392"/>
            <a:ext cx="1785950" cy="1125862"/>
          </a:xfrm>
          <a:prstGeom prst="rect">
            <a:avLst/>
          </a:prstGeom>
          <a:noFill/>
        </p:spPr>
      </p:pic>
      <p:pic>
        <p:nvPicPr>
          <p:cNvPr id="31" name="图片 30" descr="微信截图_2019022211311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0411" y="5521373"/>
            <a:ext cx="1928826" cy="1079473"/>
          </a:xfrm>
          <a:prstGeom prst="rect">
            <a:avLst/>
          </a:prstGeom>
        </p:spPr>
      </p:pic>
      <p:pic>
        <p:nvPicPr>
          <p:cNvPr id="33" name="图片 3" descr="5-会展管理.JPG"/>
          <p:cNvPicPr>
            <a:picLocks noChangeAspect="1"/>
          </p:cNvPicPr>
          <p:nvPr/>
        </p:nvPicPr>
        <p:blipFill>
          <a:blip r:embed="rId8" cstate="print"/>
          <a:srcRect r="21434"/>
          <a:stretch>
            <a:fillRect/>
          </a:stretch>
        </p:blipFill>
        <p:spPr bwMode="auto">
          <a:xfrm>
            <a:off x="5757865" y="5521373"/>
            <a:ext cx="200026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3400411" y="4243392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7865" y="4243392"/>
            <a:ext cx="714380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房地产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15319" y="4243392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酒店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00411" y="5529276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865" y="5529276"/>
            <a:ext cx="642942" cy="292388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会展</a:t>
            </a:r>
            <a:endParaRPr lang="zh-CN" altLang="en-US" sz="13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4" name="图示 43"/>
          <p:cNvGraphicFramePr/>
          <p:nvPr/>
        </p:nvGraphicFramePr>
        <p:xfrm>
          <a:off x="400015" y="2126795"/>
          <a:ext cx="10001320" cy="114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5" name="矩形 44"/>
          <p:cNvSpPr/>
          <p:nvPr/>
        </p:nvSpPr>
        <p:spPr bwMode="auto">
          <a:xfrm>
            <a:off x="400015" y="2984051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40014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数据中心机房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内网门户平台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400279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外贸</a:t>
            </a: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房产营销系统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332897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外网门户二期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会展业务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酒店管理系统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329105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全面预算系统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人力资源二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上网行为管理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5329237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智慧农贸系统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温贸通平台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市场业务系统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中心机房改造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329369" y="2957508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微信应用平台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智慧党建平台</a:t>
            </a:r>
            <a:endParaRPr lang="en-US" altLang="zh-CN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7258063" y="1584000"/>
            <a:ext cx="928694" cy="854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大资产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钉钉移动应用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8258195" y="2957508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私有云平台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智费通平台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费控资金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9186889" y="1385872"/>
            <a:ext cx="928694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投融建管营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电子名片系统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智慧大楼</a:t>
            </a:r>
            <a:endParaRPr lang="en-US" altLang="zh-CN" sz="9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指挥中心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35" name="组合 28"/>
          <p:cNvGrpSpPr>
            <a:grpSpLocks/>
          </p:cNvGrpSpPr>
          <p:nvPr/>
        </p:nvGrpSpPr>
        <p:grpSpPr bwMode="auto">
          <a:xfrm>
            <a:off x="900081" y="2143125"/>
            <a:ext cx="8572500" cy="495300"/>
            <a:chOff x="142844" y="2143116"/>
            <a:chExt cx="8572560" cy="495300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grpSp>
        <p:nvGrpSpPr>
          <p:cNvPr id="39" name="组合 29"/>
          <p:cNvGrpSpPr>
            <a:grpSpLocks/>
          </p:cNvGrpSpPr>
          <p:nvPr/>
        </p:nvGrpSpPr>
        <p:grpSpPr bwMode="auto">
          <a:xfrm>
            <a:off x="900081" y="1228725"/>
            <a:ext cx="8572500" cy="842963"/>
            <a:chOff x="142844" y="1228724"/>
            <a:chExt cx="8572560" cy="842954"/>
          </a:xfrm>
        </p:grpSpPr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50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53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56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66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67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grpSp>
        <p:nvGrpSpPr>
          <p:cNvPr id="70" name="组合 26"/>
          <p:cNvGrpSpPr>
            <a:grpSpLocks/>
          </p:cNvGrpSpPr>
          <p:nvPr/>
        </p:nvGrpSpPr>
        <p:grpSpPr bwMode="auto">
          <a:xfrm>
            <a:off x="900081" y="4786313"/>
            <a:ext cx="8572500" cy="1785937"/>
            <a:chOff x="142844" y="4786322"/>
            <a:chExt cx="8572560" cy="1785950"/>
          </a:xfrm>
        </p:grpSpPr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74" name="图示 73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75" name="图示 74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76" name="组合 27"/>
          <p:cNvGrpSpPr>
            <a:grpSpLocks/>
          </p:cNvGrpSpPr>
          <p:nvPr/>
        </p:nvGrpSpPr>
        <p:grpSpPr bwMode="auto">
          <a:xfrm>
            <a:off x="900081" y="2714625"/>
            <a:ext cx="8572500" cy="2000250"/>
            <a:chOff x="142844" y="2714620"/>
            <a:chExt cx="8572560" cy="2000264"/>
          </a:xfrm>
        </p:grpSpPr>
        <p:sp>
          <p:nvSpPr>
            <p:cNvPr id="77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200026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79" name="图示 78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80" name="图示 79"/>
            <p:cNvGraphicFramePr/>
            <p:nvPr/>
          </p:nvGraphicFramePr>
          <p:xfrm>
            <a:off x="1285852" y="4071947"/>
            <a:ext cx="7358115" cy="57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/>
          <p:cNvSpPr>
            <a:spLocks/>
          </p:cNvSpPr>
          <p:nvPr/>
        </p:nvSpPr>
        <p:spPr bwMode="auto">
          <a:xfrm>
            <a:off x="0" y="6719888"/>
            <a:ext cx="9115425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" name="Picture 9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738" y="6102350"/>
            <a:ext cx="95091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reeform 2"/>
          <p:cNvSpPr>
            <a:spLocks/>
          </p:cNvSpPr>
          <p:nvPr/>
        </p:nvSpPr>
        <p:spPr bwMode="auto">
          <a:xfrm>
            <a:off x="10401300" y="6719888"/>
            <a:ext cx="400050" cy="95250"/>
          </a:xfrm>
          <a:custGeom>
            <a:avLst/>
            <a:gdLst>
              <a:gd name="T0" fmla="*/ 0 w 6804"/>
              <a:gd name="T1" fmla="*/ 2147483647 h 60"/>
              <a:gd name="T2" fmla="*/ 2147483647 w 6804"/>
              <a:gd name="T3" fmla="*/ 2147483647 h 60"/>
              <a:gd name="T4" fmla="*/ 2147483647 w 6804"/>
              <a:gd name="T5" fmla="*/ 0 h 60"/>
              <a:gd name="T6" fmla="*/ 0 w 6804"/>
              <a:gd name="T7" fmla="*/ 0 h 60"/>
              <a:gd name="T8" fmla="*/ 0 w 6804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4"/>
              <a:gd name="T16" fmla="*/ 0 h 60"/>
              <a:gd name="T17" fmla="*/ 6804 w 6804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4" h="60">
                <a:moveTo>
                  <a:pt x="0" y="60"/>
                </a:moveTo>
                <a:lnTo>
                  <a:pt x="6804" y="60"/>
                </a:lnTo>
                <a:lnTo>
                  <a:pt x="6804" y="0"/>
                </a:lnTo>
                <a:lnTo>
                  <a:pt x="0" y="0"/>
                </a:lnTo>
                <a:lnTo>
                  <a:pt x="0" y="6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8577" y="742930"/>
            <a:ext cx="10144196" cy="5929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85767" y="385740"/>
            <a:ext cx="9286940" cy="71438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集团智慧国企架构</a:t>
            </a:r>
            <a:endParaRPr lang="zh-CN" altLang="en-US" sz="3200" b="1" dirty="0"/>
          </a:p>
        </p:txBody>
      </p:sp>
      <p:grpSp>
        <p:nvGrpSpPr>
          <p:cNvPr id="35" name="组合 28"/>
          <p:cNvGrpSpPr>
            <a:grpSpLocks/>
          </p:cNvGrpSpPr>
          <p:nvPr/>
        </p:nvGrpSpPr>
        <p:grpSpPr bwMode="auto">
          <a:xfrm>
            <a:off x="900112" y="2143125"/>
            <a:ext cx="8572500" cy="495300"/>
            <a:chOff x="142844" y="2143116"/>
            <a:chExt cx="8572560" cy="495300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>
              <a:off x="1071539" y="2143116"/>
              <a:ext cx="7643865" cy="482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1285852" y="2243129"/>
              <a:ext cx="7358115" cy="296862"/>
            </a:xfrm>
            <a:prstGeom prst="rect">
              <a:avLst/>
            </a:prstGeom>
            <a:solidFill>
              <a:srgbClr val="CCFFCC">
                <a:alpha val="67000"/>
              </a:srgbClr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商业智能（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Big Data/BI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142844" y="2152641"/>
              <a:ext cx="1041407" cy="485775"/>
            </a:xfrm>
            <a:prstGeom prst="homePlate">
              <a:avLst>
                <a:gd name="adj" fmla="val 2380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</a:t>
              </a: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分析层</a:t>
              </a:r>
            </a:p>
          </p:txBody>
        </p:sp>
      </p:grpSp>
      <p:grpSp>
        <p:nvGrpSpPr>
          <p:cNvPr id="39" name="组合 29"/>
          <p:cNvGrpSpPr>
            <a:grpSpLocks/>
          </p:cNvGrpSpPr>
          <p:nvPr/>
        </p:nvGrpSpPr>
        <p:grpSpPr bwMode="auto">
          <a:xfrm>
            <a:off x="900112" y="1228725"/>
            <a:ext cx="8572500" cy="842963"/>
            <a:chOff x="142844" y="1228724"/>
            <a:chExt cx="8572560" cy="842954"/>
          </a:xfrm>
        </p:grpSpPr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1071539" y="1228724"/>
              <a:ext cx="7643865" cy="84295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1214415" y="1317623"/>
              <a:ext cx="3786213" cy="327022"/>
            </a:xfrm>
            <a:prstGeom prst="rect">
              <a:avLst/>
            </a:prstGeom>
            <a:solidFill>
              <a:srgbClr val="CCFF99"/>
            </a:solidFill>
            <a:ln w="1270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内网门户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5072067" y="1330323"/>
              <a:ext cx="3571900" cy="317497"/>
            </a:xfrm>
            <a:prstGeom prst="rect">
              <a:avLst/>
            </a:prstGeom>
            <a:solidFill>
              <a:srgbClr val="99CCFF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外网门户</a:t>
              </a:r>
            </a:p>
          </p:txBody>
        </p:sp>
        <p:sp>
          <p:nvSpPr>
            <p:cNvPr id="50" name="AutoShape 44"/>
            <p:cNvSpPr>
              <a:spLocks noChangeArrowheads="1"/>
            </p:cNvSpPr>
            <p:nvPr/>
          </p:nvSpPr>
          <p:spPr bwMode="auto">
            <a:xfrm>
              <a:off x="142844" y="1444622"/>
              <a:ext cx="1041407" cy="484183"/>
            </a:xfrm>
            <a:prstGeom prst="homePlate">
              <a:avLst>
                <a:gd name="adj" fmla="val 298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呈现层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1214415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2143108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统一待办</a:t>
              </a:r>
            </a:p>
          </p:txBody>
        </p:sp>
        <p:sp>
          <p:nvSpPr>
            <p:cNvPr id="53" name="Text Box 18"/>
            <p:cNvSpPr txBox="1">
              <a:spLocks noChangeArrowheads="1"/>
            </p:cNvSpPr>
            <p:nvPr/>
          </p:nvSpPr>
          <p:spPr bwMode="auto">
            <a:xfrm>
              <a:off x="3071803" y="1714494"/>
              <a:ext cx="857256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4000496" y="1714494"/>
              <a:ext cx="1000132" cy="307972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领导驾驶舱</a:t>
              </a: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5072067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集团网站</a:t>
              </a:r>
            </a:p>
          </p:txBody>
        </p:sp>
        <p:sp>
          <p:nvSpPr>
            <p:cNvPr id="56" name="Text Box 18"/>
            <p:cNvSpPr txBox="1">
              <a:spLocks noChangeArrowheads="1"/>
            </p:cNvSpPr>
            <p:nvPr/>
          </p:nvSpPr>
          <p:spPr bwMode="auto">
            <a:xfrm>
              <a:off x="6000760" y="1714494"/>
              <a:ext cx="785819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集团报</a:t>
              </a:r>
            </a:p>
          </p:txBody>
        </p:sp>
        <p:sp>
          <p:nvSpPr>
            <p:cNvPr id="66" name="Text Box 18"/>
            <p:cNvSpPr txBox="1">
              <a:spLocks noChangeArrowheads="1"/>
            </p:cNvSpPr>
            <p:nvPr/>
          </p:nvSpPr>
          <p:spPr bwMode="auto">
            <a:xfrm>
              <a:off x="6858016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集团微信</a:t>
              </a:r>
            </a:p>
          </p:txBody>
        </p:sp>
        <p:sp>
          <p:nvSpPr>
            <p:cNvPr id="67" name="Text Box 18"/>
            <p:cNvSpPr txBox="1">
              <a:spLocks noChangeArrowheads="1"/>
            </p:cNvSpPr>
            <p:nvPr/>
          </p:nvSpPr>
          <p:spPr bwMode="auto">
            <a:xfrm>
              <a:off x="7786711" y="1714494"/>
              <a:ext cx="857256" cy="3079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45720" rIns="45720">
              <a:spAutoFit/>
            </a:bodyPr>
            <a:lstStyle/>
            <a:p>
              <a:pPr marL="114300" indent="-114300"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集团微博</a:t>
              </a:r>
            </a:p>
          </p:txBody>
        </p:sp>
      </p:grpSp>
      <p:grpSp>
        <p:nvGrpSpPr>
          <p:cNvPr id="70" name="组合 26"/>
          <p:cNvGrpSpPr>
            <a:grpSpLocks/>
          </p:cNvGrpSpPr>
          <p:nvPr/>
        </p:nvGrpSpPr>
        <p:grpSpPr bwMode="auto">
          <a:xfrm>
            <a:off x="900112" y="4786313"/>
            <a:ext cx="8572500" cy="1785937"/>
            <a:chOff x="142844" y="4786322"/>
            <a:chExt cx="8572560" cy="1785950"/>
          </a:xfrm>
        </p:grpSpPr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1071539" y="4786322"/>
              <a:ext cx="7643865" cy="178595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AutoShape 46"/>
            <p:cNvSpPr>
              <a:spLocks noChangeArrowheads="1"/>
            </p:cNvSpPr>
            <p:nvPr/>
          </p:nvSpPr>
          <p:spPr bwMode="auto">
            <a:xfrm>
              <a:off x="142844" y="5384813"/>
              <a:ext cx="1028707" cy="473078"/>
            </a:xfrm>
            <a:prstGeom prst="homePlate">
              <a:avLst>
                <a:gd name="adj" fmla="val 2444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运营层</a:t>
              </a:r>
            </a:p>
          </p:txBody>
        </p:sp>
        <p:graphicFrame>
          <p:nvGraphicFramePr>
            <p:cNvPr id="74" name="图示 73"/>
            <p:cNvGraphicFramePr/>
            <p:nvPr/>
          </p:nvGraphicFramePr>
          <p:xfrm>
            <a:off x="2214529" y="4857770"/>
            <a:ext cx="5072111" cy="714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75" name="图示 74"/>
            <p:cNvGraphicFramePr/>
            <p:nvPr/>
          </p:nvGraphicFramePr>
          <p:xfrm>
            <a:off x="1357291" y="5715016"/>
            <a:ext cx="7143827" cy="785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76" name="组合 27"/>
          <p:cNvGrpSpPr>
            <a:grpSpLocks/>
          </p:cNvGrpSpPr>
          <p:nvPr/>
        </p:nvGrpSpPr>
        <p:grpSpPr bwMode="auto">
          <a:xfrm>
            <a:off x="900112" y="2714625"/>
            <a:ext cx="8572500" cy="2000250"/>
            <a:chOff x="142844" y="2714620"/>
            <a:chExt cx="8572560" cy="2000264"/>
          </a:xfrm>
        </p:grpSpPr>
        <p:sp>
          <p:nvSpPr>
            <p:cNvPr id="77" name="Rectangle 17"/>
            <p:cNvSpPr>
              <a:spLocks noChangeArrowheads="1"/>
            </p:cNvSpPr>
            <p:nvPr/>
          </p:nvSpPr>
          <p:spPr bwMode="auto">
            <a:xfrm>
              <a:off x="1071539" y="2714620"/>
              <a:ext cx="7643865" cy="2000264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AutoShape 47"/>
            <p:cNvSpPr>
              <a:spLocks noChangeArrowheads="1"/>
            </p:cNvSpPr>
            <p:nvPr/>
          </p:nvSpPr>
          <p:spPr bwMode="auto">
            <a:xfrm>
              <a:off x="142844" y="3286124"/>
              <a:ext cx="1041407" cy="498478"/>
            </a:xfrm>
            <a:prstGeom prst="homePlate">
              <a:avLst>
                <a:gd name="adj" fmla="val 2320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</a:p>
            <a:p>
              <a:pPr algn="ctr">
                <a:buFont typeface="宋体" panose="02010600030101010101" pitchFamily="2" charset="-122"/>
                <a:buNone/>
                <a:defRPr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支撑层</a:t>
              </a:r>
            </a:p>
          </p:txBody>
        </p:sp>
        <p:graphicFrame>
          <p:nvGraphicFramePr>
            <p:cNvPr id="79" name="图示 78"/>
            <p:cNvGraphicFramePr/>
            <p:nvPr/>
          </p:nvGraphicFramePr>
          <p:xfrm>
            <a:off x="1357290" y="2786058"/>
            <a:ext cx="7215238" cy="11430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80" name="图示 79"/>
            <p:cNvGraphicFramePr/>
            <p:nvPr/>
          </p:nvGraphicFramePr>
          <p:xfrm>
            <a:off x="1285852" y="4071947"/>
            <a:ext cx="7358115" cy="57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  <p:sp>
        <p:nvSpPr>
          <p:cNvPr id="81" name="圆角矩形 80"/>
          <p:cNvSpPr/>
          <p:nvPr/>
        </p:nvSpPr>
        <p:spPr bwMode="auto">
          <a:xfrm>
            <a:off x="900081" y="4786322"/>
            <a:ext cx="8786874" cy="192882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2805</Words>
  <Application>Microsoft Office PowerPoint</Application>
  <PresentationFormat>自定义</PresentationFormat>
  <Paragraphs>1050</Paragraphs>
  <Slides>43</Slides>
  <Notes>43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6" baseType="lpstr">
      <vt:lpstr>默认设计模板</vt:lpstr>
      <vt:lpstr>Worksheet</vt:lpstr>
      <vt:lpstr>Microsoft Office Excel 97-2003 工作表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Sky123.Org</dc:creator>
  <cp:lastModifiedBy>倪庆增</cp:lastModifiedBy>
  <cp:revision>757</cp:revision>
  <dcterms:created xsi:type="dcterms:W3CDTF">2015-03-29T10:21:56Z</dcterms:created>
  <dcterms:modified xsi:type="dcterms:W3CDTF">2020-07-24T08:10:14Z</dcterms:modified>
</cp:coreProperties>
</file>